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8"/>
  </p:notesMasterIdLst>
  <p:sldIdLst>
    <p:sldId id="299" r:id="rId2"/>
    <p:sldId id="261" r:id="rId3"/>
    <p:sldId id="302" r:id="rId4"/>
    <p:sldId id="262" r:id="rId5"/>
    <p:sldId id="266" r:id="rId6"/>
    <p:sldId id="304" r:id="rId7"/>
    <p:sldId id="267" r:id="rId8"/>
    <p:sldId id="270" r:id="rId9"/>
    <p:sldId id="303" r:id="rId10"/>
    <p:sldId id="268" r:id="rId11"/>
    <p:sldId id="269" r:id="rId12"/>
    <p:sldId id="271" r:id="rId13"/>
    <p:sldId id="274" r:id="rId14"/>
    <p:sldId id="275" r:id="rId15"/>
    <p:sldId id="272" r:id="rId16"/>
    <p:sldId id="305" r:id="rId17"/>
    <p:sldId id="276" r:id="rId18"/>
    <p:sldId id="278" r:id="rId19"/>
    <p:sldId id="279" r:id="rId20"/>
    <p:sldId id="280" r:id="rId21"/>
    <p:sldId id="281" r:id="rId22"/>
    <p:sldId id="306" r:id="rId23"/>
    <p:sldId id="277" r:id="rId24"/>
    <p:sldId id="282" r:id="rId25"/>
    <p:sldId id="284" r:id="rId26"/>
    <p:sldId id="283" r:id="rId27"/>
    <p:sldId id="285" r:id="rId28"/>
    <p:sldId id="307" r:id="rId29"/>
    <p:sldId id="286" r:id="rId30"/>
    <p:sldId id="287" r:id="rId31"/>
    <p:sldId id="289" r:id="rId32"/>
    <p:sldId id="290" r:id="rId33"/>
    <p:sldId id="291" r:id="rId34"/>
    <p:sldId id="293" r:id="rId35"/>
    <p:sldId id="292" r:id="rId36"/>
    <p:sldId id="288" r:id="rId37"/>
    <p:sldId id="294" r:id="rId38"/>
    <p:sldId id="296" r:id="rId39"/>
    <p:sldId id="295" r:id="rId40"/>
    <p:sldId id="300" r:id="rId41"/>
    <p:sldId id="301" r:id="rId42"/>
    <p:sldId id="297" r:id="rId43"/>
    <p:sldId id="308" r:id="rId44"/>
    <p:sldId id="298" r:id="rId45"/>
    <p:sldId id="263" r:id="rId46"/>
    <p:sldId id="264" r:id="rId47"/>
  </p:sldIdLst>
  <p:sldSz cx="9144000" cy="6858000" type="screen4x3"/>
  <p:notesSz cx="6858000" cy="9144000"/>
  <p:embeddedFontLst>
    <p:embeddedFont>
      <p:font typeface="28 Days Later" panose="020B0603050302020204" pitchFamily="34" charset="0"/>
      <p:regular r:id="rId49"/>
    </p:embeddedFont>
    <p:embeddedFont>
      <p:font typeface="Arial Narrow" panose="020B0606020202030204"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Greek" panose="020B0500000000000000" pitchFamily="34" charset="0"/>
      <p:regular r:id="rId6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767171"/>
    <a:srgbClr val="000000"/>
    <a:srgbClr val="6F3C0C"/>
    <a:srgbClr val="FF9933"/>
    <a:srgbClr val="CC6600"/>
    <a:srgbClr val="C46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959A8E-69D0-46AF-975F-CBC6569DFBE2}" v="571" dt="2019-04-21T12:47:52.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6" autoAdjust="0"/>
    <p:restoredTop sz="94691" autoAdjust="0"/>
  </p:normalViewPr>
  <p:slideViewPr>
    <p:cSldViewPr snapToGrid="0" showGuides="1">
      <p:cViewPr>
        <p:scale>
          <a:sx n="111" d="100"/>
          <a:sy n="111" d="100"/>
        </p:scale>
        <p:origin x="-327" y="-876"/>
      </p:cViewPr>
      <p:guideLst>
        <p:guide orient="horz" pos="2160"/>
        <p:guide pos="288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B9959A8E-69D0-46AF-975F-CBC6569DFBE2}"/>
    <pc:docChg chg="undo custSel addSld delSld modSld sldOrd">
      <pc:chgData name="Ken Merrihew" userId="bcb7a1e886d99f07" providerId="LiveId" clId="{B9959A8E-69D0-46AF-975F-CBC6569DFBE2}" dt="2019-04-21T12:47:52.967" v="2540" actId="20577"/>
      <pc:docMkLst>
        <pc:docMk/>
      </pc:docMkLst>
      <pc:sldChg chg="addSp delSp modSp modAnim">
        <pc:chgData name="Ken Merrihew" userId="bcb7a1e886d99f07" providerId="LiveId" clId="{B9959A8E-69D0-46AF-975F-CBC6569DFBE2}" dt="2019-04-20T20:24:10.945" v="747"/>
        <pc:sldMkLst>
          <pc:docMk/>
          <pc:sldMk cId="3869568362" sldId="261"/>
        </pc:sldMkLst>
        <pc:spChg chg="add mod">
          <ac:chgData name="Ken Merrihew" userId="bcb7a1e886d99f07" providerId="LiveId" clId="{B9959A8E-69D0-46AF-975F-CBC6569DFBE2}" dt="2019-04-20T20:22:48.648" v="742" actId="1076"/>
          <ac:spMkLst>
            <pc:docMk/>
            <pc:sldMk cId="3869568362" sldId="261"/>
            <ac:spMk id="23" creationId="{93FA5EE5-B02E-4756-AC2E-70F74AE29229}"/>
          </ac:spMkLst>
        </pc:spChg>
        <pc:spChg chg="add mod ord">
          <ac:chgData name="Ken Merrihew" userId="bcb7a1e886d99f07" providerId="LiveId" clId="{B9959A8E-69D0-46AF-975F-CBC6569DFBE2}" dt="2019-04-18T19:17:58.297" v="597" actId="167"/>
          <ac:spMkLst>
            <pc:docMk/>
            <pc:sldMk cId="3869568362" sldId="261"/>
            <ac:spMk id="40" creationId="{56F87E77-5011-438C-86FB-1FF8403F278C}"/>
          </ac:spMkLst>
        </pc:spChg>
        <pc:grpChg chg="mod ord">
          <ac:chgData name="Ken Merrihew" userId="bcb7a1e886d99f07" providerId="LiveId" clId="{B9959A8E-69D0-46AF-975F-CBC6569DFBE2}" dt="2019-04-18T19:01:45.597" v="390" actId="167"/>
          <ac:grpSpMkLst>
            <pc:docMk/>
            <pc:sldMk cId="3869568362" sldId="261"/>
            <ac:grpSpMk id="3" creationId="{AC05EFCD-CA73-4232-BB9C-307C655B3853}"/>
          </ac:grpSpMkLst>
        </pc:grpChg>
        <pc:grpChg chg="del">
          <ac:chgData name="Ken Merrihew" userId="bcb7a1e886d99f07" providerId="LiveId" clId="{B9959A8E-69D0-46AF-975F-CBC6569DFBE2}" dt="2019-04-18T19:03:22.747" v="452" actId="478"/>
          <ac:grpSpMkLst>
            <pc:docMk/>
            <pc:sldMk cId="3869568362" sldId="261"/>
            <ac:grpSpMk id="19" creationId="{7F8B83BB-BE5C-49EB-83E9-8F8DEA404E87}"/>
          </ac:grpSpMkLst>
        </pc:grpChg>
        <pc:grpChg chg="add mod ord">
          <ac:chgData name="Ken Merrihew" userId="bcb7a1e886d99f07" providerId="LiveId" clId="{B9959A8E-69D0-46AF-975F-CBC6569DFBE2}" dt="2019-04-18T19:03:16.763" v="451" actId="167"/>
          <ac:grpSpMkLst>
            <pc:docMk/>
            <pc:sldMk cId="3869568362" sldId="261"/>
            <ac:grpSpMk id="30" creationId="{E09F3448-2EC7-4BB4-A178-F85717889283}"/>
          </ac:grpSpMkLst>
        </pc:grpChg>
        <pc:picChg chg="add mod">
          <ac:chgData name="Ken Merrihew" userId="bcb7a1e886d99f07" providerId="LiveId" clId="{B9959A8E-69D0-46AF-975F-CBC6569DFBE2}" dt="2019-04-18T19:02:52.767" v="446" actId="1036"/>
          <ac:picMkLst>
            <pc:docMk/>
            <pc:sldMk cId="3869568362" sldId="261"/>
            <ac:picMk id="38" creationId="{3ADA9E41-1E5C-40FA-B202-6101AADA5094}"/>
          </ac:picMkLst>
        </pc:picChg>
        <pc:picChg chg="add mod">
          <ac:chgData name="Ken Merrihew" userId="bcb7a1e886d99f07" providerId="LiveId" clId="{B9959A8E-69D0-46AF-975F-CBC6569DFBE2}" dt="2019-04-18T19:02:52.767" v="446" actId="1036"/>
          <ac:picMkLst>
            <pc:docMk/>
            <pc:sldMk cId="3869568362" sldId="261"/>
            <ac:picMk id="39" creationId="{02E42B74-9CDE-4C10-BECF-9B942D9038B5}"/>
          </ac:picMkLst>
        </pc:picChg>
      </pc:sldChg>
      <pc:sldChg chg="addSp delSp ord">
        <pc:chgData name="Ken Merrihew" userId="bcb7a1e886d99f07" providerId="LiveId" clId="{B9959A8E-69D0-46AF-975F-CBC6569DFBE2}" dt="2019-04-20T21:00:47.708" v="1089"/>
        <pc:sldMkLst>
          <pc:docMk/>
          <pc:sldMk cId="3743082514" sldId="262"/>
        </pc:sldMkLst>
        <pc:spChg chg="add">
          <ac:chgData name="Ken Merrihew" userId="bcb7a1e886d99f07" providerId="LiveId" clId="{B9959A8E-69D0-46AF-975F-CBC6569DFBE2}" dt="2019-04-18T19:18:21.713" v="604"/>
          <ac:spMkLst>
            <pc:docMk/>
            <pc:sldMk cId="3743082514" sldId="262"/>
            <ac:spMk id="24" creationId="{76825015-7C19-4622-BE38-D3D4E07DF103}"/>
          </ac:spMkLst>
        </pc:spChg>
        <pc:grpChg chg="del">
          <ac:chgData name="Ken Merrihew" userId="bcb7a1e886d99f07" providerId="LiveId" clId="{B9959A8E-69D0-46AF-975F-CBC6569DFBE2}" dt="2019-04-18T19:05:45.877" v="510" actId="478"/>
          <ac:grpSpMkLst>
            <pc:docMk/>
            <pc:sldMk cId="3743082514" sldId="262"/>
            <ac:grpSpMk id="15" creationId="{E8A0DBE5-6320-4D8F-81E2-9FCCFA65BA47}"/>
          </ac:grpSpMkLst>
        </pc:grpChg>
        <pc:grpChg chg="add">
          <ac:chgData name="Ken Merrihew" userId="bcb7a1e886d99f07" providerId="LiveId" clId="{B9959A8E-69D0-46AF-975F-CBC6569DFBE2}" dt="2019-04-18T19:05:46.947" v="511"/>
          <ac:grpSpMkLst>
            <pc:docMk/>
            <pc:sldMk cId="3743082514" sldId="262"/>
            <ac:grpSpMk id="16" creationId="{A2C2003D-21C2-4B00-B68D-27D045D9D9D6}"/>
          </ac:grpSpMkLst>
        </pc:grpChg>
        <pc:picChg chg="add">
          <ac:chgData name="Ken Merrihew" userId="bcb7a1e886d99f07" providerId="LiveId" clId="{B9959A8E-69D0-46AF-975F-CBC6569DFBE2}" dt="2019-04-18T19:05:46.947" v="511"/>
          <ac:picMkLst>
            <pc:docMk/>
            <pc:sldMk cId="3743082514" sldId="262"/>
            <ac:picMk id="22" creationId="{3E166AB9-A1BF-47C1-955F-BFA95206EA07}"/>
          </ac:picMkLst>
        </pc:picChg>
        <pc:picChg chg="add">
          <ac:chgData name="Ken Merrihew" userId="bcb7a1e886d99f07" providerId="LiveId" clId="{B9959A8E-69D0-46AF-975F-CBC6569DFBE2}" dt="2019-04-18T19:05:46.947" v="511"/>
          <ac:picMkLst>
            <pc:docMk/>
            <pc:sldMk cId="3743082514" sldId="262"/>
            <ac:picMk id="23" creationId="{A5BB4387-47BC-4BB8-BB7D-C98AEC9B254F}"/>
          </ac:picMkLst>
        </pc:picChg>
      </pc:sldChg>
      <pc:sldChg chg="addSp delSp modSp">
        <pc:chgData name="Ken Merrihew" userId="bcb7a1e886d99f07" providerId="LiveId" clId="{B9959A8E-69D0-46AF-975F-CBC6569DFBE2}" dt="2019-04-18T19:22:15.988" v="675" actId="167"/>
        <pc:sldMkLst>
          <pc:docMk/>
          <pc:sldMk cId="2535554141" sldId="263"/>
        </pc:sldMkLst>
        <pc:spChg chg="add ord">
          <ac:chgData name="Ken Merrihew" userId="bcb7a1e886d99f07" providerId="LiveId" clId="{B9959A8E-69D0-46AF-975F-CBC6569DFBE2}" dt="2019-04-18T19:22:15.988" v="675" actId="167"/>
          <ac:spMkLst>
            <pc:docMk/>
            <pc:sldMk cId="2535554141" sldId="263"/>
            <ac:spMk id="36" creationId="{3C1E239E-6E52-40C7-B63A-3AB1DA965048}"/>
          </ac:spMkLst>
        </pc:spChg>
        <pc:grpChg chg="del">
          <ac:chgData name="Ken Merrihew" userId="bcb7a1e886d99f07" providerId="LiveId" clId="{B9959A8E-69D0-46AF-975F-CBC6569DFBE2}" dt="2019-04-18T19:12:02.607" v="574" actId="478"/>
          <ac:grpSpMkLst>
            <pc:docMk/>
            <pc:sldMk cId="2535554141" sldId="263"/>
            <ac:grpSpMk id="19" creationId="{7F8B83BB-BE5C-49EB-83E9-8F8DEA404E87}"/>
          </ac:grpSpMkLst>
        </pc:grpChg>
        <pc:grpChg chg="add">
          <ac:chgData name="Ken Merrihew" userId="bcb7a1e886d99f07" providerId="LiveId" clId="{B9959A8E-69D0-46AF-975F-CBC6569DFBE2}" dt="2019-04-18T19:12:03.230" v="575"/>
          <ac:grpSpMkLst>
            <pc:docMk/>
            <pc:sldMk cId="2535554141" sldId="263"/>
            <ac:grpSpMk id="27" creationId="{C22B0646-0770-471A-931B-0621DBEE3970}"/>
          </ac:grpSpMkLst>
        </pc:grpChg>
        <pc:picChg chg="add">
          <ac:chgData name="Ken Merrihew" userId="bcb7a1e886d99f07" providerId="LiveId" clId="{B9959A8E-69D0-46AF-975F-CBC6569DFBE2}" dt="2019-04-18T19:12:03.230" v="575"/>
          <ac:picMkLst>
            <pc:docMk/>
            <pc:sldMk cId="2535554141" sldId="263"/>
            <ac:picMk id="34" creationId="{A6EEC4BB-BD60-46D7-9467-DCA91F7396D2}"/>
          </ac:picMkLst>
        </pc:picChg>
        <pc:picChg chg="add">
          <ac:chgData name="Ken Merrihew" userId="bcb7a1e886d99f07" providerId="LiveId" clId="{B9959A8E-69D0-46AF-975F-CBC6569DFBE2}" dt="2019-04-18T19:12:03.230" v="575"/>
          <ac:picMkLst>
            <pc:docMk/>
            <pc:sldMk cId="2535554141" sldId="263"/>
            <ac:picMk id="35" creationId="{21709AC1-9810-4B6F-895A-612B65E708AB}"/>
          </ac:picMkLst>
        </pc:picChg>
      </pc:sldChg>
      <pc:sldChg chg="addSp delSp">
        <pc:chgData name="Ken Merrihew" userId="bcb7a1e886d99f07" providerId="LiveId" clId="{B9959A8E-69D0-46AF-975F-CBC6569DFBE2}" dt="2019-04-18T19:22:39.450" v="676"/>
        <pc:sldMkLst>
          <pc:docMk/>
          <pc:sldMk cId="3770711802" sldId="264"/>
        </pc:sldMkLst>
        <pc:spChg chg="add">
          <ac:chgData name="Ken Merrihew" userId="bcb7a1e886d99f07" providerId="LiveId" clId="{B9959A8E-69D0-46AF-975F-CBC6569DFBE2}" dt="2019-04-18T19:22:39.450" v="676"/>
          <ac:spMkLst>
            <pc:docMk/>
            <pc:sldMk cId="3770711802" sldId="264"/>
            <ac:spMk id="24" creationId="{C7C50F75-C924-4A53-A2BD-059A5A196A09}"/>
          </ac:spMkLst>
        </pc:spChg>
        <pc:grpChg chg="del">
          <ac:chgData name="Ken Merrihew" userId="bcb7a1e886d99f07" providerId="LiveId" clId="{B9959A8E-69D0-46AF-975F-CBC6569DFBE2}" dt="2019-04-18T19:12:06.311" v="576" actId="478"/>
          <ac:grpSpMkLst>
            <pc:docMk/>
            <pc:sldMk cId="3770711802" sldId="264"/>
            <ac:grpSpMk id="15" creationId="{E8A0DBE5-6320-4D8F-81E2-9FCCFA65BA47}"/>
          </ac:grpSpMkLst>
        </pc:grpChg>
        <pc:grpChg chg="add">
          <ac:chgData name="Ken Merrihew" userId="bcb7a1e886d99f07" providerId="LiveId" clId="{B9959A8E-69D0-46AF-975F-CBC6569DFBE2}" dt="2019-04-18T19:12:07.005" v="577"/>
          <ac:grpSpMkLst>
            <pc:docMk/>
            <pc:sldMk cId="3770711802" sldId="264"/>
            <ac:grpSpMk id="16" creationId="{1C97FE7E-1C47-407E-89D1-CA72849B0081}"/>
          </ac:grpSpMkLst>
        </pc:grpChg>
        <pc:picChg chg="add">
          <ac:chgData name="Ken Merrihew" userId="bcb7a1e886d99f07" providerId="LiveId" clId="{B9959A8E-69D0-46AF-975F-CBC6569DFBE2}" dt="2019-04-18T19:12:07.005" v="577"/>
          <ac:picMkLst>
            <pc:docMk/>
            <pc:sldMk cId="3770711802" sldId="264"/>
            <ac:picMk id="22" creationId="{57664475-823D-4E67-96FF-CA849ED1C4FC}"/>
          </ac:picMkLst>
        </pc:picChg>
        <pc:picChg chg="add">
          <ac:chgData name="Ken Merrihew" userId="bcb7a1e886d99f07" providerId="LiveId" clId="{B9959A8E-69D0-46AF-975F-CBC6569DFBE2}" dt="2019-04-18T19:12:07.005" v="577"/>
          <ac:picMkLst>
            <pc:docMk/>
            <pc:sldMk cId="3770711802" sldId="264"/>
            <ac:picMk id="23" creationId="{5A4BE0AF-F6EA-4299-99E9-86C8D288A020}"/>
          </ac:picMkLst>
        </pc:picChg>
      </pc:sldChg>
      <pc:sldChg chg="addSp delSp modSp del delAnim modAnim">
        <pc:chgData name="Ken Merrihew" userId="bcb7a1e886d99f07" providerId="LiveId" clId="{B9959A8E-69D0-46AF-975F-CBC6569DFBE2}" dt="2019-04-21T11:40:19.987" v="1939" actId="2696"/>
        <pc:sldMkLst>
          <pc:docMk/>
          <pc:sldMk cId="2875144141" sldId="265"/>
        </pc:sldMkLst>
        <pc:spChg chg="add mod ord">
          <ac:chgData name="Ken Merrihew" userId="bcb7a1e886d99f07" providerId="LiveId" clId="{B9959A8E-69D0-46AF-975F-CBC6569DFBE2}" dt="2019-04-20T20:33:03.368" v="907" actId="1036"/>
          <ac:spMkLst>
            <pc:docMk/>
            <pc:sldMk cId="2875144141" sldId="265"/>
            <ac:spMk id="6" creationId="{AFF862D2-6FE4-49C5-9D0E-617196FF6371}"/>
          </ac:spMkLst>
        </pc:spChg>
        <pc:spChg chg="add mod ord">
          <ac:chgData name="Ken Merrihew" userId="bcb7a1e886d99f07" providerId="LiveId" clId="{B9959A8E-69D0-46AF-975F-CBC6569DFBE2}" dt="2019-04-21T11:39:42.582" v="1938" actId="1035"/>
          <ac:spMkLst>
            <pc:docMk/>
            <pc:sldMk cId="2875144141" sldId="265"/>
            <ac:spMk id="7" creationId="{D03C7A43-AC8B-4D85-AEC3-E8A74FAB654A}"/>
          </ac:spMkLst>
        </pc:spChg>
        <pc:spChg chg="del mod">
          <ac:chgData name="Ken Merrihew" userId="bcb7a1e886d99f07" providerId="LiveId" clId="{B9959A8E-69D0-46AF-975F-CBC6569DFBE2}" dt="2019-04-20T20:32:56.509" v="897" actId="478"/>
          <ac:spMkLst>
            <pc:docMk/>
            <pc:sldMk cId="2875144141" sldId="265"/>
            <ac:spMk id="8" creationId="{3B49883A-0B04-4F6D-8FD2-14F07DDE1F11}"/>
          </ac:spMkLst>
        </pc:spChg>
        <pc:spChg chg="add mod">
          <ac:chgData name="Ken Merrihew" userId="bcb7a1e886d99f07" providerId="LiveId" clId="{B9959A8E-69D0-46AF-975F-CBC6569DFBE2}" dt="2019-04-20T20:36:17.061" v="920" actId="1036"/>
          <ac:spMkLst>
            <pc:docMk/>
            <pc:sldMk cId="2875144141" sldId="265"/>
            <ac:spMk id="24" creationId="{1B5FCD38-BC33-4951-861B-4B01B30BE354}"/>
          </ac:spMkLst>
        </pc:spChg>
        <pc:spChg chg="mod ord">
          <ac:chgData name="Ken Merrihew" userId="bcb7a1e886d99f07" providerId="LiveId" clId="{B9959A8E-69D0-46AF-975F-CBC6569DFBE2}" dt="2019-04-21T03:23:31.834" v="1895" actId="6549"/>
          <ac:spMkLst>
            <pc:docMk/>
            <pc:sldMk cId="2875144141" sldId="265"/>
            <ac:spMk id="29" creationId="{E01910D6-DFD6-46BE-A38E-18FE4B119638}"/>
          </ac:spMkLst>
        </pc:spChg>
        <pc:spChg chg="mod">
          <ac:chgData name="Ken Merrihew" userId="bcb7a1e886d99f07" providerId="LiveId" clId="{B9959A8E-69D0-46AF-975F-CBC6569DFBE2}" dt="2019-04-21T03:14:27.747" v="1769" actId="1038"/>
          <ac:spMkLst>
            <pc:docMk/>
            <pc:sldMk cId="2875144141" sldId="265"/>
            <ac:spMk id="30" creationId="{B819AA65-EEC9-46D9-8A66-2593F8472792}"/>
          </ac:spMkLst>
        </pc:spChg>
        <pc:spChg chg="mod">
          <ac:chgData name="Ken Merrihew" userId="bcb7a1e886d99f07" providerId="LiveId" clId="{B9959A8E-69D0-46AF-975F-CBC6569DFBE2}" dt="2019-04-21T03:14:27.747" v="1769" actId="1038"/>
          <ac:spMkLst>
            <pc:docMk/>
            <pc:sldMk cId="2875144141" sldId="265"/>
            <ac:spMk id="33" creationId="{A6D44257-543E-4E09-A80F-F3712A156988}"/>
          </ac:spMkLst>
        </pc:spChg>
        <pc:spChg chg="add ord">
          <ac:chgData name="Ken Merrihew" userId="bcb7a1e886d99f07" providerId="LiveId" clId="{B9959A8E-69D0-46AF-975F-CBC6569DFBE2}" dt="2019-04-18T19:17:52.383" v="596" actId="167"/>
          <ac:spMkLst>
            <pc:docMk/>
            <pc:sldMk cId="2875144141" sldId="265"/>
            <ac:spMk id="39" creationId="{4A4B25A5-FDDC-4D12-B096-CB7C727A76BB}"/>
          </ac:spMkLst>
        </pc:spChg>
        <pc:grpChg chg="del">
          <ac:chgData name="Ken Merrihew" userId="bcb7a1e886d99f07" providerId="LiveId" clId="{B9959A8E-69D0-46AF-975F-CBC6569DFBE2}" dt="2019-04-18T19:05:28.523" v="502" actId="478"/>
          <ac:grpSpMkLst>
            <pc:docMk/>
            <pc:sldMk cId="2875144141" sldId="265"/>
            <ac:grpSpMk id="19" creationId="{7F8B83BB-BE5C-49EB-83E9-8F8DEA404E87}"/>
          </ac:grpSpMkLst>
        </pc:grpChg>
        <pc:grpChg chg="add">
          <ac:chgData name="Ken Merrihew" userId="bcb7a1e886d99f07" providerId="LiveId" clId="{B9959A8E-69D0-46AF-975F-CBC6569DFBE2}" dt="2019-04-18T19:05:29.898" v="503"/>
          <ac:grpSpMkLst>
            <pc:docMk/>
            <pc:sldMk cId="2875144141" sldId="265"/>
            <ac:grpSpMk id="27" creationId="{2AFAC2CF-8850-4502-B297-37816D167948}"/>
          </ac:grpSpMkLst>
        </pc:grpChg>
        <pc:picChg chg="add">
          <ac:chgData name="Ken Merrihew" userId="bcb7a1e886d99f07" providerId="LiveId" clId="{B9959A8E-69D0-46AF-975F-CBC6569DFBE2}" dt="2019-04-18T19:05:29.898" v="503"/>
          <ac:picMkLst>
            <pc:docMk/>
            <pc:sldMk cId="2875144141" sldId="265"/>
            <ac:picMk id="37" creationId="{C6E01FE9-C0F2-4CDC-BDED-A31C15C081BF}"/>
          </ac:picMkLst>
        </pc:picChg>
        <pc:picChg chg="add">
          <ac:chgData name="Ken Merrihew" userId="bcb7a1e886d99f07" providerId="LiveId" clId="{B9959A8E-69D0-46AF-975F-CBC6569DFBE2}" dt="2019-04-18T19:05:29.898" v="503"/>
          <ac:picMkLst>
            <pc:docMk/>
            <pc:sldMk cId="2875144141" sldId="265"/>
            <ac:picMk id="38" creationId="{FD019D6A-FC92-427B-95AB-533A2C702FB9}"/>
          </ac:picMkLst>
        </pc:picChg>
      </pc:sldChg>
      <pc:sldChg chg="addSp delSp modSp">
        <pc:chgData name="Ken Merrihew" userId="bcb7a1e886d99f07" providerId="LiveId" clId="{B9959A8E-69D0-46AF-975F-CBC6569DFBE2}" dt="2019-04-18T19:18:04.122" v="599" actId="167"/>
        <pc:sldMkLst>
          <pc:docMk/>
          <pc:sldMk cId="57628075" sldId="266"/>
        </pc:sldMkLst>
        <pc:spChg chg="mod">
          <ac:chgData name="Ken Merrihew" userId="bcb7a1e886d99f07" providerId="LiveId" clId="{B9959A8E-69D0-46AF-975F-CBC6569DFBE2}" dt="2019-04-18T18:52:53.313" v="330" actId="20577"/>
          <ac:spMkLst>
            <pc:docMk/>
            <pc:sldMk cId="57628075" sldId="266"/>
            <ac:spMk id="2" creationId="{CF7E77AD-035A-4497-9C1C-E2F22B8DFAF5}"/>
          </ac:spMkLst>
        </pc:spChg>
        <pc:spChg chg="add ord">
          <ac:chgData name="Ken Merrihew" userId="bcb7a1e886d99f07" providerId="LiveId" clId="{B9959A8E-69D0-46AF-975F-CBC6569DFBE2}" dt="2019-04-18T19:18:04.122" v="599" actId="167"/>
          <ac:spMkLst>
            <pc:docMk/>
            <pc:sldMk cId="57628075" sldId="266"/>
            <ac:spMk id="35" creationId="{E750B0D9-B1A6-4DD3-8271-7A08F9826876}"/>
          </ac:spMkLst>
        </pc:spChg>
        <pc:grpChg chg="del">
          <ac:chgData name="Ken Merrihew" userId="bcb7a1e886d99f07" providerId="LiveId" clId="{B9959A8E-69D0-46AF-975F-CBC6569DFBE2}" dt="2019-04-18T19:05:33.030" v="504" actId="478"/>
          <ac:grpSpMkLst>
            <pc:docMk/>
            <pc:sldMk cId="57628075" sldId="266"/>
            <ac:grpSpMk id="19" creationId="{7F8B83BB-BE5C-49EB-83E9-8F8DEA404E87}"/>
          </ac:grpSpMkLst>
        </pc:grpChg>
        <pc:grpChg chg="add">
          <ac:chgData name="Ken Merrihew" userId="bcb7a1e886d99f07" providerId="LiveId" clId="{B9959A8E-69D0-46AF-975F-CBC6569DFBE2}" dt="2019-04-18T19:05:33.844" v="505"/>
          <ac:grpSpMkLst>
            <pc:docMk/>
            <pc:sldMk cId="57628075" sldId="266"/>
            <ac:grpSpMk id="27" creationId="{AE5BA63F-6469-414B-A7DB-7D3BEF830E9A}"/>
          </ac:grpSpMkLst>
        </pc:grpChg>
        <pc:picChg chg="add">
          <ac:chgData name="Ken Merrihew" userId="bcb7a1e886d99f07" providerId="LiveId" clId="{B9959A8E-69D0-46AF-975F-CBC6569DFBE2}" dt="2019-04-18T19:05:33.844" v="505"/>
          <ac:picMkLst>
            <pc:docMk/>
            <pc:sldMk cId="57628075" sldId="266"/>
            <ac:picMk id="33" creationId="{11967B23-36B2-44EC-98FB-FF45792DF446}"/>
          </ac:picMkLst>
        </pc:picChg>
        <pc:picChg chg="add">
          <ac:chgData name="Ken Merrihew" userId="bcb7a1e886d99f07" providerId="LiveId" clId="{B9959A8E-69D0-46AF-975F-CBC6569DFBE2}" dt="2019-04-18T19:05:33.844" v="505"/>
          <ac:picMkLst>
            <pc:docMk/>
            <pc:sldMk cId="57628075" sldId="266"/>
            <ac:picMk id="34" creationId="{2CA4F1DF-0486-48F4-969E-F30E13E4BA2A}"/>
          </ac:picMkLst>
        </pc:picChg>
      </pc:sldChg>
      <pc:sldChg chg="addSp delSp modSp">
        <pc:chgData name="Ken Merrihew" userId="bcb7a1e886d99f07" providerId="LiveId" clId="{B9959A8E-69D0-46AF-975F-CBC6569DFBE2}" dt="2019-04-20T21:06:20.792" v="1097" actId="1035"/>
        <pc:sldMkLst>
          <pc:docMk/>
          <pc:sldMk cId="1229181591" sldId="267"/>
        </pc:sldMkLst>
        <pc:spChg chg="mod">
          <ac:chgData name="Ken Merrihew" userId="bcb7a1e886d99f07" providerId="LiveId" clId="{B9959A8E-69D0-46AF-975F-CBC6569DFBE2}" dt="2019-04-16T15:17:59.474" v="84" actId="1076"/>
          <ac:spMkLst>
            <pc:docMk/>
            <pc:sldMk cId="1229181591" sldId="267"/>
            <ac:spMk id="63" creationId="{CBEB56C2-7B7F-433B-B0BF-038A3AE6A490}"/>
          </ac:spMkLst>
        </pc:spChg>
        <pc:spChg chg="mod">
          <ac:chgData name="Ken Merrihew" userId="bcb7a1e886d99f07" providerId="LiveId" clId="{B9959A8E-69D0-46AF-975F-CBC6569DFBE2}" dt="2019-04-16T15:18:56.271" v="129" actId="20577"/>
          <ac:spMkLst>
            <pc:docMk/>
            <pc:sldMk cId="1229181591" sldId="267"/>
            <ac:spMk id="64" creationId="{FDA0559E-1A40-4CD1-85B3-BE830848DF18}"/>
          </ac:spMkLst>
        </pc:spChg>
        <pc:spChg chg="mod">
          <ac:chgData name="Ken Merrihew" userId="bcb7a1e886d99f07" providerId="LiveId" clId="{B9959A8E-69D0-46AF-975F-CBC6569DFBE2}" dt="2019-04-16T15:20:09.113" v="290" actId="1037"/>
          <ac:spMkLst>
            <pc:docMk/>
            <pc:sldMk cId="1229181591" sldId="267"/>
            <ac:spMk id="68" creationId="{859EC539-65E0-4ECA-A1B4-32BCEEDB6A7A}"/>
          </ac:spMkLst>
        </pc:spChg>
        <pc:spChg chg="mod">
          <ac:chgData name="Ken Merrihew" userId="bcb7a1e886d99f07" providerId="LiveId" clId="{B9959A8E-69D0-46AF-975F-CBC6569DFBE2}" dt="2019-04-16T15:19:17.567" v="212" actId="1036"/>
          <ac:spMkLst>
            <pc:docMk/>
            <pc:sldMk cId="1229181591" sldId="267"/>
            <ac:spMk id="72" creationId="{496C0B51-A454-4E00-AA9E-1C52E176964B}"/>
          </ac:spMkLst>
        </pc:spChg>
        <pc:spChg chg="mod">
          <ac:chgData name="Ken Merrihew" userId="bcb7a1e886d99f07" providerId="LiveId" clId="{B9959A8E-69D0-46AF-975F-CBC6569DFBE2}" dt="2019-04-20T21:06:20.792" v="1097" actId="1035"/>
          <ac:spMkLst>
            <pc:docMk/>
            <pc:sldMk cId="1229181591" sldId="267"/>
            <ac:spMk id="73" creationId="{BD5D3220-46DE-46CE-8310-AB15D41E2BF2}"/>
          </ac:spMkLst>
        </pc:spChg>
        <pc:spChg chg="mod">
          <ac:chgData name="Ken Merrihew" userId="bcb7a1e886d99f07" providerId="LiveId" clId="{B9959A8E-69D0-46AF-975F-CBC6569DFBE2}" dt="2019-04-18T19:23:44.371" v="677" actId="208"/>
          <ac:spMkLst>
            <pc:docMk/>
            <pc:sldMk cId="1229181591" sldId="267"/>
            <ac:spMk id="76" creationId="{09C09492-7CE3-4723-A9B6-670CC4691F40}"/>
          </ac:spMkLst>
        </pc:spChg>
        <pc:spChg chg="mod">
          <ac:chgData name="Ken Merrihew" userId="bcb7a1e886d99f07" providerId="LiveId" clId="{B9959A8E-69D0-46AF-975F-CBC6569DFBE2}" dt="2019-04-18T19:23:44.371" v="677" actId="208"/>
          <ac:spMkLst>
            <pc:docMk/>
            <pc:sldMk cId="1229181591" sldId="267"/>
            <ac:spMk id="77" creationId="{D4F87ACA-E4EB-41BE-B85D-10D00D72DC65}"/>
          </ac:spMkLst>
        </pc:spChg>
        <pc:spChg chg="add ord">
          <ac:chgData name="Ken Merrihew" userId="bcb7a1e886d99f07" providerId="LiveId" clId="{B9959A8E-69D0-46AF-975F-CBC6569DFBE2}" dt="2019-04-18T19:18:09.573" v="601" actId="167"/>
          <ac:spMkLst>
            <pc:docMk/>
            <pc:sldMk cId="1229181591" sldId="267"/>
            <ac:spMk id="83" creationId="{0A511888-1A09-4259-A176-73B5C51C2503}"/>
          </ac:spMkLst>
        </pc:spChg>
        <pc:grpChg chg="del">
          <ac:chgData name="Ken Merrihew" userId="bcb7a1e886d99f07" providerId="LiveId" clId="{B9959A8E-69D0-46AF-975F-CBC6569DFBE2}" dt="2019-04-18T19:05:37.046" v="506" actId="478"/>
          <ac:grpSpMkLst>
            <pc:docMk/>
            <pc:sldMk cId="1229181591" sldId="267"/>
            <ac:grpSpMk id="19" creationId="{7F8B83BB-BE5C-49EB-83E9-8F8DEA404E87}"/>
          </ac:grpSpMkLst>
        </pc:grpChg>
        <pc:grpChg chg="mod">
          <ac:chgData name="Ken Merrihew" userId="bcb7a1e886d99f07" providerId="LiveId" clId="{B9959A8E-69D0-46AF-975F-CBC6569DFBE2}" dt="2019-04-16T15:18:44.482" v="120" actId="1036"/>
          <ac:grpSpMkLst>
            <pc:docMk/>
            <pc:sldMk cId="1229181591" sldId="267"/>
            <ac:grpSpMk id="65" creationId="{03F45196-8CD4-4BF8-9E93-57BB7332CF3D}"/>
          </ac:grpSpMkLst>
        </pc:grpChg>
        <pc:grpChg chg="add">
          <ac:chgData name="Ken Merrihew" userId="bcb7a1e886d99f07" providerId="LiveId" clId="{B9959A8E-69D0-46AF-975F-CBC6569DFBE2}" dt="2019-04-18T19:05:38.297" v="507"/>
          <ac:grpSpMkLst>
            <pc:docMk/>
            <pc:sldMk cId="1229181591" sldId="267"/>
            <ac:grpSpMk id="66" creationId="{51488567-8942-490D-965A-94DC15D5A0A1}"/>
          </ac:grpSpMkLst>
        </pc:grpChg>
        <pc:picChg chg="add">
          <ac:chgData name="Ken Merrihew" userId="bcb7a1e886d99f07" providerId="LiveId" clId="{B9959A8E-69D0-46AF-975F-CBC6569DFBE2}" dt="2019-04-18T19:05:38.297" v="507"/>
          <ac:picMkLst>
            <pc:docMk/>
            <pc:sldMk cId="1229181591" sldId="267"/>
            <ac:picMk id="81" creationId="{C30E4FBA-EA13-4C61-A596-05554BC73E11}"/>
          </ac:picMkLst>
        </pc:picChg>
        <pc:picChg chg="add">
          <ac:chgData name="Ken Merrihew" userId="bcb7a1e886d99f07" providerId="LiveId" clId="{B9959A8E-69D0-46AF-975F-CBC6569DFBE2}" dt="2019-04-18T19:05:38.297" v="507"/>
          <ac:picMkLst>
            <pc:docMk/>
            <pc:sldMk cId="1229181591" sldId="267"/>
            <ac:picMk id="82" creationId="{35586E3A-3286-4FA5-855F-AB09CA988B90}"/>
          </ac:picMkLst>
        </pc:picChg>
      </pc:sldChg>
      <pc:sldChg chg="addSp delSp modSp">
        <pc:chgData name="Ken Merrihew" userId="bcb7a1e886d99f07" providerId="LiveId" clId="{B9959A8E-69D0-46AF-975F-CBC6569DFBE2}" dt="2019-04-20T21:08:29.633" v="1126" actId="1036"/>
        <pc:sldMkLst>
          <pc:docMk/>
          <pc:sldMk cId="2961306034" sldId="268"/>
        </pc:sldMkLst>
        <pc:spChg chg="mod">
          <ac:chgData name="Ken Merrihew" userId="bcb7a1e886d99f07" providerId="LiveId" clId="{B9959A8E-69D0-46AF-975F-CBC6569DFBE2}" dt="2019-04-20T21:08:29.633" v="1126" actId="1036"/>
          <ac:spMkLst>
            <pc:docMk/>
            <pc:sldMk cId="2961306034" sldId="268"/>
            <ac:spMk id="13" creationId="{F5D83E99-7B7C-42FD-A986-57C93DC91CE0}"/>
          </ac:spMkLst>
        </pc:spChg>
        <pc:spChg chg="add ord">
          <ac:chgData name="Ken Merrihew" userId="bcb7a1e886d99f07" providerId="LiveId" clId="{B9959A8E-69D0-46AF-975F-CBC6569DFBE2}" dt="2019-04-18T19:18:27.850" v="606" actId="167"/>
          <ac:spMkLst>
            <pc:docMk/>
            <pc:sldMk cId="2961306034" sldId="268"/>
            <ac:spMk id="35" creationId="{0D82B580-A9B9-4D8E-985E-D623FAA785D6}"/>
          </ac:spMkLst>
        </pc:spChg>
        <pc:spChg chg="mod">
          <ac:chgData name="Ken Merrihew" userId="bcb7a1e886d99f07" providerId="LiveId" clId="{B9959A8E-69D0-46AF-975F-CBC6569DFBE2}" dt="2019-04-20T21:08:29.633" v="1126" actId="1036"/>
          <ac:spMkLst>
            <pc:docMk/>
            <pc:sldMk cId="2961306034" sldId="268"/>
            <ac:spMk id="71" creationId="{04920E09-D26D-441F-9220-377417469A20}"/>
          </ac:spMkLst>
        </pc:spChg>
        <pc:spChg chg="mod">
          <ac:chgData name="Ken Merrihew" userId="bcb7a1e886d99f07" providerId="LiveId" clId="{B9959A8E-69D0-46AF-975F-CBC6569DFBE2}" dt="2019-04-20T21:08:29.633" v="1126" actId="1036"/>
          <ac:spMkLst>
            <pc:docMk/>
            <pc:sldMk cId="2961306034" sldId="268"/>
            <ac:spMk id="74" creationId="{F0B470F7-C63B-44B2-BE83-F3C77290A2D4}"/>
          </ac:spMkLst>
        </pc:spChg>
        <pc:spChg chg="mod">
          <ac:chgData name="Ken Merrihew" userId="bcb7a1e886d99f07" providerId="LiveId" clId="{B9959A8E-69D0-46AF-975F-CBC6569DFBE2}" dt="2019-04-20T21:08:29.633" v="1126" actId="1036"/>
          <ac:spMkLst>
            <pc:docMk/>
            <pc:sldMk cId="2961306034" sldId="268"/>
            <ac:spMk id="75" creationId="{CB59864D-6D95-4AD8-BD3F-3E07C40633F1}"/>
          </ac:spMkLst>
        </pc:spChg>
        <pc:spChg chg="mod">
          <ac:chgData name="Ken Merrihew" userId="bcb7a1e886d99f07" providerId="LiveId" clId="{B9959A8E-69D0-46AF-975F-CBC6569DFBE2}" dt="2019-04-20T21:08:29.633" v="1126" actId="1036"/>
          <ac:spMkLst>
            <pc:docMk/>
            <pc:sldMk cId="2961306034" sldId="268"/>
            <ac:spMk id="78" creationId="{F93BCF49-7772-4936-9749-08C7906BE81A}"/>
          </ac:spMkLst>
        </pc:spChg>
        <pc:spChg chg="mod">
          <ac:chgData name="Ken Merrihew" userId="bcb7a1e886d99f07" providerId="LiveId" clId="{B9959A8E-69D0-46AF-975F-CBC6569DFBE2}" dt="2019-04-20T21:08:29.633" v="1126" actId="1036"/>
          <ac:spMkLst>
            <pc:docMk/>
            <pc:sldMk cId="2961306034" sldId="268"/>
            <ac:spMk id="80" creationId="{A9732A19-9C77-499A-8B49-AA9F26813A8C}"/>
          </ac:spMkLst>
        </pc:spChg>
        <pc:spChg chg="mod">
          <ac:chgData name="Ken Merrihew" userId="bcb7a1e886d99f07" providerId="LiveId" clId="{B9959A8E-69D0-46AF-975F-CBC6569DFBE2}" dt="2019-04-20T21:08:29.633" v="1126" actId="1036"/>
          <ac:spMkLst>
            <pc:docMk/>
            <pc:sldMk cId="2961306034" sldId="268"/>
            <ac:spMk id="81" creationId="{D7034A48-F728-4975-A8E5-BFABD7F54E95}"/>
          </ac:spMkLst>
        </pc:spChg>
        <pc:grpChg chg="del">
          <ac:chgData name="Ken Merrihew" userId="bcb7a1e886d99f07" providerId="LiveId" clId="{B9959A8E-69D0-46AF-975F-CBC6569DFBE2}" dt="2019-04-18T19:05:52.004" v="512" actId="478"/>
          <ac:grpSpMkLst>
            <pc:docMk/>
            <pc:sldMk cId="2961306034" sldId="268"/>
            <ac:grpSpMk id="19" creationId="{7F8B83BB-BE5C-49EB-83E9-8F8DEA404E87}"/>
          </ac:grpSpMkLst>
        </pc:grpChg>
        <pc:grpChg chg="add">
          <ac:chgData name="Ken Merrihew" userId="bcb7a1e886d99f07" providerId="LiveId" clId="{B9959A8E-69D0-46AF-975F-CBC6569DFBE2}" dt="2019-04-18T19:05:53.064" v="513"/>
          <ac:grpSpMkLst>
            <pc:docMk/>
            <pc:sldMk cId="2961306034" sldId="268"/>
            <ac:grpSpMk id="27" creationId="{3278E5FC-0DEF-4192-A4B1-2B3CA8F988BB}"/>
          </ac:grpSpMkLst>
        </pc:grpChg>
        <pc:picChg chg="add">
          <ac:chgData name="Ken Merrihew" userId="bcb7a1e886d99f07" providerId="LiveId" clId="{B9959A8E-69D0-46AF-975F-CBC6569DFBE2}" dt="2019-04-18T19:05:53.064" v="513"/>
          <ac:picMkLst>
            <pc:docMk/>
            <pc:sldMk cId="2961306034" sldId="268"/>
            <ac:picMk id="33" creationId="{4E8C60AE-FA7F-41BA-9052-6E1FF4882206}"/>
          </ac:picMkLst>
        </pc:picChg>
        <pc:picChg chg="add">
          <ac:chgData name="Ken Merrihew" userId="bcb7a1e886d99f07" providerId="LiveId" clId="{B9959A8E-69D0-46AF-975F-CBC6569DFBE2}" dt="2019-04-18T19:05:53.064" v="513"/>
          <ac:picMkLst>
            <pc:docMk/>
            <pc:sldMk cId="2961306034" sldId="268"/>
            <ac:picMk id="34" creationId="{406EDAEB-3F93-49CA-9332-B83ECE4B13F2}"/>
          </ac:picMkLst>
        </pc:picChg>
      </pc:sldChg>
      <pc:sldChg chg="addSp delSp">
        <pc:chgData name="Ken Merrihew" userId="bcb7a1e886d99f07" providerId="LiveId" clId="{B9959A8E-69D0-46AF-975F-CBC6569DFBE2}" dt="2019-04-18T19:18:30.712" v="607"/>
        <pc:sldMkLst>
          <pc:docMk/>
          <pc:sldMk cId="2195525222" sldId="269"/>
        </pc:sldMkLst>
        <pc:spChg chg="add">
          <ac:chgData name="Ken Merrihew" userId="bcb7a1e886d99f07" providerId="LiveId" clId="{B9959A8E-69D0-46AF-975F-CBC6569DFBE2}" dt="2019-04-18T19:18:30.712" v="607"/>
          <ac:spMkLst>
            <pc:docMk/>
            <pc:sldMk cId="2195525222" sldId="269"/>
            <ac:spMk id="24" creationId="{88D0C619-DD92-4EE1-9F32-C1C16E33C829}"/>
          </ac:spMkLst>
        </pc:spChg>
        <pc:grpChg chg="del">
          <ac:chgData name="Ken Merrihew" userId="bcb7a1e886d99f07" providerId="LiveId" clId="{B9959A8E-69D0-46AF-975F-CBC6569DFBE2}" dt="2019-04-18T19:05:56.849" v="514" actId="478"/>
          <ac:grpSpMkLst>
            <pc:docMk/>
            <pc:sldMk cId="2195525222" sldId="269"/>
            <ac:grpSpMk id="15" creationId="{E8A0DBE5-6320-4D8F-81E2-9FCCFA65BA47}"/>
          </ac:grpSpMkLst>
        </pc:grpChg>
        <pc:grpChg chg="add">
          <ac:chgData name="Ken Merrihew" userId="bcb7a1e886d99f07" providerId="LiveId" clId="{B9959A8E-69D0-46AF-975F-CBC6569DFBE2}" dt="2019-04-18T19:05:57.517" v="515"/>
          <ac:grpSpMkLst>
            <pc:docMk/>
            <pc:sldMk cId="2195525222" sldId="269"/>
            <ac:grpSpMk id="16" creationId="{480B8341-4F77-4B5F-97DC-AF64110EDC01}"/>
          </ac:grpSpMkLst>
        </pc:grpChg>
        <pc:picChg chg="add">
          <ac:chgData name="Ken Merrihew" userId="bcb7a1e886d99f07" providerId="LiveId" clId="{B9959A8E-69D0-46AF-975F-CBC6569DFBE2}" dt="2019-04-18T19:05:57.517" v="515"/>
          <ac:picMkLst>
            <pc:docMk/>
            <pc:sldMk cId="2195525222" sldId="269"/>
            <ac:picMk id="22" creationId="{87E29C2D-F8E6-4646-B087-CB6A547A6A40}"/>
          </ac:picMkLst>
        </pc:picChg>
        <pc:picChg chg="add">
          <ac:chgData name="Ken Merrihew" userId="bcb7a1e886d99f07" providerId="LiveId" clId="{B9959A8E-69D0-46AF-975F-CBC6569DFBE2}" dt="2019-04-18T19:05:57.517" v="515"/>
          <ac:picMkLst>
            <pc:docMk/>
            <pc:sldMk cId="2195525222" sldId="269"/>
            <ac:picMk id="23" creationId="{1E019676-265B-40AF-9E9E-38827B9EB4F1}"/>
          </ac:picMkLst>
        </pc:picChg>
      </pc:sldChg>
      <pc:sldChg chg="addSp delSp modSp">
        <pc:chgData name="Ken Merrihew" userId="bcb7a1e886d99f07" providerId="LiveId" clId="{B9959A8E-69D0-46AF-975F-CBC6569DFBE2}" dt="2019-04-18T19:18:14.780" v="603" actId="167"/>
        <pc:sldMkLst>
          <pc:docMk/>
          <pc:sldMk cId="742664161" sldId="270"/>
        </pc:sldMkLst>
        <pc:spChg chg="add ord">
          <ac:chgData name="Ken Merrihew" userId="bcb7a1e886d99f07" providerId="LiveId" clId="{B9959A8E-69D0-46AF-975F-CBC6569DFBE2}" dt="2019-04-18T19:18:14.780" v="603" actId="167"/>
          <ac:spMkLst>
            <pc:docMk/>
            <pc:sldMk cId="742664161" sldId="270"/>
            <ac:spMk id="35" creationId="{470D227A-28CB-4716-B4CF-101AB0CA7580}"/>
          </ac:spMkLst>
        </pc:spChg>
        <pc:grpChg chg="del">
          <ac:chgData name="Ken Merrihew" userId="bcb7a1e886d99f07" providerId="LiveId" clId="{B9959A8E-69D0-46AF-975F-CBC6569DFBE2}" dt="2019-04-18T19:05:41.804" v="508" actId="478"/>
          <ac:grpSpMkLst>
            <pc:docMk/>
            <pc:sldMk cId="742664161" sldId="270"/>
            <ac:grpSpMk id="19" creationId="{7F8B83BB-BE5C-49EB-83E9-8F8DEA404E87}"/>
          </ac:grpSpMkLst>
        </pc:grpChg>
        <pc:grpChg chg="add">
          <ac:chgData name="Ken Merrihew" userId="bcb7a1e886d99f07" providerId="LiveId" clId="{B9959A8E-69D0-46AF-975F-CBC6569DFBE2}" dt="2019-04-18T19:05:42.702" v="509"/>
          <ac:grpSpMkLst>
            <pc:docMk/>
            <pc:sldMk cId="742664161" sldId="270"/>
            <ac:grpSpMk id="27" creationId="{76C18F13-9085-483A-8546-1616BE4D4205}"/>
          </ac:grpSpMkLst>
        </pc:grpChg>
        <pc:picChg chg="add">
          <ac:chgData name="Ken Merrihew" userId="bcb7a1e886d99f07" providerId="LiveId" clId="{B9959A8E-69D0-46AF-975F-CBC6569DFBE2}" dt="2019-04-18T19:05:42.702" v="509"/>
          <ac:picMkLst>
            <pc:docMk/>
            <pc:sldMk cId="742664161" sldId="270"/>
            <ac:picMk id="33" creationId="{F7F097A9-B8BA-488E-A4F0-7D13EA7FD47C}"/>
          </ac:picMkLst>
        </pc:picChg>
        <pc:picChg chg="add">
          <ac:chgData name="Ken Merrihew" userId="bcb7a1e886d99f07" providerId="LiveId" clId="{B9959A8E-69D0-46AF-975F-CBC6569DFBE2}" dt="2019-04-18T19:05:42.702" v="509"/>
          <ac:picMkLst>
            <pc:docMk/>
            <pc:sldMk cId="742664161" sldId="270"/>
            <ac:picMk id="34" creationId="{1BC84452-C0A7-462B-B36E-E23E83E2916D}"/>
          </ac:picMkLst>
        </pc:picChg>
      </pc:sldChg>
      <pc:sldChg chg="addSp delSp modSp modAnim">
        <pc:chgData name="Ken Merrihew" userId="bcb7a1e886d99f07" providerId="LiveId" clId="{B9959A8E-69D0-46AF-975F-CBC6569DFBE2}" dt="2019-04-20T21:19:38.363" v="1203"/>
        <pc:sldMkLst>
          <pc:docMk/>
          <pc:sldMk cId="2150274992" sldId="271"/>
        </pc:sldMkLst>
        <pc:spChg chg="mod">
          <ac:chgData name="Ken Merrihew" userId="bcb7a1e886d99f07" providerId="LiveId" clId="{B9959A8E-69D0-46AF-975F-CBC6569DFBE2}" dt="2019-04-20T21:15:20.258" v="1191" actId="1036"/>
          <ac:spMkLst>
            <pc:docMk/>
            <pc:sldMk cId="2150274992" sldId="271"/>
            <ac:spMk id="6" creationId="{8AF81D7A-275B-4F84-AAAA-2CD143330299}"/>
          </ac:spMkLst>
        </pc:spChg>
        <pc:spChg chg="add del">
          <ac:chgData name="Ken Merrihew" userId="bcb7a1e886d99f07" providerId="LiveId" clId="{B9959A8E-69D0-46AF-975F-CBC6569DFBE2}" dt="2019-04-20T21:18:12.490" v="1201" actId="478"/>
          <ac:spMkLst>
            <pc:docMk/>
            <pc:sldMk cId="2150274992" sldId="271"/>
            <ac:spMk id="7" creationId="{9CB6B7C0-3AB4-49D5-9353-CC4AD8B4B539}"/>
          </ac:spMkLst>
        </pc:spChg>
        <pc:spChg chg="mod">
          <ac:chgData name="Ken Merrihew" userId="bcb7a1e886d99f07" providerId="LiveId" clId="{B9959A8E-69D0-46AF-975F-CBC6569DFBE2}" dt="2019-04-20T21:15:20.258" v="1191" actId="1036"/>
          <ac:spMkLst>
            <pc:docMk/>
            <pc:sldMk cId="2150274992" sldId="271"/>
            <ac:spMk id="29" creationId="{40844F85-69A0-458A-A243-6845C840EF69}"/>
          </ac:spMkLst>
        </pc:spChg>
        <pc:spChg chg="add">
          <ac:chgData name="Ken Merrihew" userId="bcb7a1e886d99f07" providerId="LiveId" clId="{B9959A8E-69D0-46AF-975F-CBC6569DFBE2}" dt="2019-04-18T19:18:34.609" v="608"/>
          <ac:spMkLst>
            <pc:docMk/>
            <pc:sldMk cId="2150274992" sldId="271"/>
            <ac:spMk id="36" creationId="{BEA32121-D56F-4211-9BC0-B4F6B7998BBA}"/>
          </ac:spMkLst>
        </pc:spChg>
        <pc:grpChg chg="del">
          <ac:chgData name="Ken Merrihew" userId="bcb7a1e886d99f07" providerId="LiveId" clId="{B9959A8E-69D0-46AF-975F-CBC6569DFBE2}" dt="2019-04-18T19:06:00.913" v="516" actId="478"/>
          <ac:grpSpMkLst>
            <pc:docMk/>
            <pc:sldMk cId="2150274992" sldId="271"/>
            <ac:grpSpMk id="19" creationId="{7F8B83BB-BE5C-49EB-83E9-8F8DEA404E87}"/>
          </ac:grpSpMkLst>
        </pc:grpChg>
        <pc:grpChg chg="add">
          <ac:chgData name="Ken Merrihew" userId="bcb7a1e886d99f07" providerId="LiveId" clId="{B9959A8E-69D0-46AF-975F-CBC6569DFBE2}" dt="2019-04-18T19:06:01.984" v="517"/>
          <ac:grpSpMkLst>
            <pc:docMk/>
            <pc:sldMk cId="2150274992" sldId="271"/>
            <ac:grpSpMk id="27" creationId="{5DFC4872-20C0-4981-B08E-487358222DBA}"/>
          </ac:grpSpMkLst>
        </pc:grpChg>
        <pc:picChg chg="add">
          <ac:chgData name="Ken Merrihew" userId="bcb7a1e886d99f07" providerId="LiveId" clId="{B9959A8E-69D0-46AF-975F-CBC6569DFBE2}" dt="2019-04-18T19:06:01.984" v="517"/>
          <ac:picMkLst>
            <pc:docMk/>
            <pc:sldMk cId="2150274992" sldId="271"/>
            <ac:picMk id="34" creationId="{171C8132-C801-4496-9CE1-59C340B4799E}"/>
          </ac:picMkLst>
        </pc:picChg>
        <pc:picChg chg="add">
          <ac:chgData name="Ken Merrihew" userId="bcb7a1e886d99f07" providerId="LiveId" clId="{B9959A8E-69D0-46AF-975F-CBC6569DFBE2}" dt="2019-04-18T19:06:01.984" v="517"/>
          <ac:picMkLst>
            <pc:docMk/>
            <pc:sldMk cId="2150274992" sldId="271"/>
            <ac:picMk id="35" creationId="{182E4296-7604-486E-8498-8315D4AEE47E}"/>
          </ac:picMkLst>
        </pc:picChg>
        <pc:picChg chg="mod">
          <ac:chgData name="Ken Merrihew" userId="bcb7a1e886d99f07" providerId="LiveId" clId="{B9959A8E-69D0-46AF-975F-CBC6569DFBE2}" dt="2019-04-20T21:15:06.040" v="1127" actId="14100"/>
          <ac:picMkLst>
            <pc:docMk/>
            <pc:sldMk cId="2150274992" sldId="271"/>
            <ac:picMk id="2050" creationId="{17F54E59-7E39-4512-91BB-44B8EDD74B84}"/>
          </ac:picMkLst>
        </pc:picChg>
      </pc:sldChg>
      <pc:sldChg chg="addSp delSp">
        <pc:chgData name="Ken Merrihew" userId="bcb7a1e886d99f07" providerId="LiveId" clId="{B9959A8E-69D0-46AF-975F-CBC6569DFBE2}" dt="2019-04-18T19:18:59.936" v="614"/>
        <pc:sldMkLst>
          <pc:docMk/>
          <pc:sldMk cId="1636282577" sldId="272"/>
        </pc:sldMkLst>
        <pc:spChg chg="add">
          <ac:chgData name="Ken Merrihew" userId="bcb7a1e886d99f07" providerId="LiveId" clId="{B9959A8E-69D0-46AF-975F-CBC6569DFBE2}" dt="2019-04-18T19:18:59.936" v="614"/>
          <ac:spMkLst>
            <pc:docMk/>
            <pc:sldMk cId="1636282577" sldId="272"/>
            <ac:spMk id="24" creationId="{CA88C4F8-5BF0-4984-99A9-1CBF5C54240F}"/>
          </ac:spMkLst>
        </pc:spChg>
        <pc:grpChg chg="del">
          <ac:chgData name="Ken Merrihew" userId="bcb7a1e886d99f07" providerId="LiveId" clId="{B9959A8E-69D0-46AF-975F-CBC6569DFBE2}" dt="2019-04-18T19:06:17.678" v="524" actId="478"/>
          <ac:grpSpMkLst>
            <pc:docMk/>
            <pc:sldMk cId="1636282577" sldId="272"/>
            <ac:grpSpMk id="15" creationId="{E8A0DBE5-6320-4D8F-81E2-9FCCFA65BA47}"/>
          </ac:grpSpMkLst>
        </pc:grpChg>
        <pc:grpChg chg="add">
          <ac:chgData name="Ken Merrihew" userId="bcb7a1e886d99f07" providerId="LiveId" clId="{B9959A8E-69D0-46AF-975F-CBC6569DFBE2}" dt="2019-04-18T19:06:18.790" v="525"/>
          <ac:grpSpMkLst>
            <pc:docMk/>
            <pc:sldMk cId="1636282577" sldId="272"/>
            <ac:grpSpMk id="16" creationId="{E5771E28-E940-46E9-8906-8F5472EBF9E5}"/>
          </ac:grpSpMkLst>
        </pc:grpChg>
        <pc:picChg chg="add">
          <ac:chgData name="Ken Merrihew" userId="bcb7a1e886d99f07" providerId="LiveId" clId="{B9959A8E-69D0-46AF-975F-CBC6569DFBE2}" dt="2019-04-18T19:06:18.790" v="525"/>
          <ac:picMkLst>
            <pc:docMk/>
            <pc:sldMk cId="1636282577" sldId="272"/>
            <ac:picMk id="22" creationId="{38273CCE-C664-4075-9869-0C8F02F92F3D}"/>
          </ac:picMkLst>
        </pc:picChg>
        <pc:picChg chg="add">
          <ac:chgData name="Ken Merrihew" userId="bcb7a1e886d99f07" providerId="LiveId" clId="{B9959A8E-69D0-46AF-975F-CBC6569DFBE2}" dt="2019-04-18T19:06:18.790" v="525"/>
          <ac:picMkLst>
            <pc:docMk/>
            <pc:sldMk cId="1636282577" sldId="272"/>
            <ac:picMk id="23" creationId="{E13F717D-77BF-4811-8649-315E3D88EF18}"/>
          </ac:picMkLst>
        </pc:picChg>
      </pc:sldChg>
      <pc:sldChg chg="addSp delSp modSp del">
        <pc:chgData name="Ken Merrihew" userId="bcb7a1e886d99f07" providerId="LiveId" clId="{B9959A8E-69D0-46AF-975F-CBC6569DFBE2}" dt="2019-04-20T21:21:48.880" v="1223" actId="2696"/>
        <pc:sldMkLst>
          <pc:docMk/>
          <pc:sldMk cId="1573519879" sldId="273"/>
        </pc:sldMkLst>
        <pc:spChg chg="add ord">
          <ac:chgData name="Ken Merrihew" userId="bcb7a1e886d99f07" providerId="LiveId" clId="{B9959A8E-69D0-46AF-975F-CBC6569DFBE2}" dt="2019-04-18T19:18:52.320" v="611" actId="167"/>
          <ac:spMkLst>
            <pc:docMk/>
            <pc:sldMk cId="1573519879" sldId="273"/>
            <ac:spMk id="35" creationId="{0617331C-995C-4821-901D-83E70CB231B1}"/>
          </ac:spMkLst>
        </pc:spChg>
        <pc:grpChg chg="del">
          <ac:chgData name="Ken Merrihew" userId="bcb7a1e886d99f07" providerId="LiveId" clId="{B9959A8E-69D0-46AF-975F-CBC6569DFBE2}" dt="2019-04-18T19:06:09.670" v="520" actId="478"/>
          <ac:grpSpMkLst>
            <pc:docMk/>
            <pc:sldMk cId="1573519879" sldId="273"/>
            <ac:grpSpMk id="19" creationId="{7F8B83BB-BE5C-49EB-83E9-8F8DEA404E87}"/>
          </ac:grpSpMkLst>
        </pc:grpChg>
        <pc:grpChg chg="add">
          <ac:chgData name="Ken Merrihew" userId="bcb7a1e886d99f07" providerId="LiveId" clId="{B9959A8E-69D0-46AF-975F-CBC6569DFBE2}" dt="2019-04-18T19:06:10.747" v="521"/>
          <ac:grpSpMkLst>
            <pc:docMk/>
            <pc:sldMk cId="1573519879" sldId="273"/>
            <ac:grpSpMk id="27" creationId="{1DBA46F4-4DD6-410A-A3B1-19A4D740D116}"/>
          </ac:grpSpMkLst>
        </pc:grpChg>
        <pc:picChg chg="add">
          <ac:chgData name="Ken Merrihew" userId="bcb7a1e886d99f07" providerId="LiveId" clId="{B9959A8E-69D0-46AF-975F-CBC6569DFBE2}" dt="2019-04-18T19:06:10.747" v="521"/>
          <ac:picMkLst>
            <pc:docMk/>
            <pc:sldMk cId="1573519879" sldId="273"/>
            <ac:picMk id="33" creationId="{815B6209-F819-4D55-B3F8-450422790AC6}"/>
          </ac:picMkLst>
        </pc:picChg>
        <pc:picChg chg="add">
          <ac:chgData name="Ken Merrihew" userId="bcb7a1e886d99f07" providerId="LiveId" clId="{B9959A8E-69D0-46AF-975F-CBC6569DFBE2}" dt="2019-04-18T19:06:10.747" v="521"/>
          <ac:picMkLst>
            <pc:docMk/>
            <pc:sldMk cId="1573519879" sldId="273"/>
            <ac:picMk id="34" creationId="{89664117-9113-441C-BCA2-733B04E3C500}"/>
          </ac:picMkLst>
        </pc:picChg>
      </pc:sldChg>
      <pc:sldChg chg="addSp delSp">
        <pc:chgData name="Ken Merrihew" userId="bcb7a1e886d99f07" providerId="LiveId" clId="{B9959A8E-69D0-46AF-975F-CBC6569DFBE2}" dt="2019-04-18T19:18:44.015" v="609"/>
        <pc:sldMkLst>
          <pc:docMk/>
          <pc:sldMk cId="1246615202" sldId="274"/>
        </pc:sldMkLst>
        <pc:spChg chg="add">
          <ac:chgData name="Ken Merrihew" userId="bcb7a1e886d99f07" providerId="LiveId" clId="{B9959A8E-69D0-46AF-975F-CBC6569DFBE2}" dt="2019-04-18T19:18:44.015" v="609"/>
          <ac:spMkLst>
            <pc:docMk/>
            <pc:sldMk cId="1246615202" sldId="274"/>
            <ac:spMk id="24" creationId="{4CB940D7-9BFF-4679-9CD2-5D7697C423C1}"/>
          </ac:spMkLst>
        </pc:spChg>
        <pc:grpChg chg="del">
          <ac:chgData name="Ken Merrihew" userId="bcb7a1e886d99f07" providerId="LiveId" clId="{B9959A8E-69D0-46AF-975F-CBC6569DFBE2}" dt="2019-04-18T19:06:06.140" v="518" actId="478"/>
          <ac:grpSpMkLst>
            <pc:docMk/>
            <pc:sldMk cId="1246615202" sldId="274"/>
            <ac:grpSpMk id="15" creationId="{E8A0DBE5-6320-4D8F-81E2-9FCCFA65BA47}"/>
          </ac:grpSpMkLst>
        </pc:grpChg>
        <pc:grpChg chg="add">
          <ac:chgData name="Ken Merrihew" userId="bcb7a1e886d99f07" providerId="LiveId" clId="{B9959A8E-69D0-46AF-975F-CBC6569DFBE2}" dt="2019-04-18T19:06:06.723" v="519"/>
          <ac:grpSpMkLst>
            <pc:docMk/>
            <pc:sldMk cId="1246615202" sldId="274"/>
            <ac:grpSpMk id="16" creationId="{C256DB3C-7984-4AB2-805A-757BC7320280}"/>
          </ac:grpSpMkLst>
        </pc:grpChg>
        <pc:picChg chg="add">
          <ac:chgData name="Ken Merrihew" userId="bcb7a1e886d99f07" providerId="LiveId" clId="{B9959A8E-69D0-46AF-975F-CBC6569DFBE2}" dt="2019-04-18T19:06:06.723" v="519"/>
          <ac:picMkLst>
            <pc:docMk/>
            <pc:sldMk cId="1246615202" sldId="274"/>
            <ac:picMk id="22" creationId="{0E83D781-AC1B-4A90-98BE-8758370245B4}"/>
          </ac:picMkLst>
        </pc:picChg>
        <pc:picChg chg="add">
          <ac:chgData name="Ken Merrihew" userId="bcb7a1e886d99f07" providerId="LiveId" clId="{B9959A8E-69D0-46AF-975F-CBC6569DFBE2}" dt="2019-04-18T19:06:06.723" v="519"/>
          <ac:picMkLst>
            <pc:docMk/>
            <pc:sldMk cId="1246615202" sldId="274"/>
            <ac:picMk id="23" creationId="{DE303277-4B21-4578-B2E0-910A19AE3EA0}"/>
          </ac:picMkLst>
        </pc:picChg>
      </pc:sldChg>
      <pc:sldChg chg="addSp delSp modSp">
        <pc:chgData name="Ken Merrihew" userId="bcb7a1e886d99f07" providerId="LiveId" clId="{B9959A8E-69D0-46AF-975F-CBC6569DFBE2}" dt="2019-04-20T21:21:44.567" v="1222" actId="255"/>
        <pc:sldMkLst>
          <pc:docMk/>
          <pc:sldMk cId="535966968" sldId="275"/>
        </pc:sldMkLst>
        <pc:spChg chg="mod">
          <ac:chgData name="Ken Merrihew" userId="bcb7a1e886d99f07" providerId="LiveId" clId="{B9959A8E-69D0-46AF-975F-CBC6569DFBE2}" dt="2019-04-20T21:21:44.567" v="1222" actId="255"/>
          <ac:spMkLst>
            <pc:docMk/>
            <pc:sldMk cId="535966968" sldId="275"/>
            <ac:spMk id="2" creationId="{CF7E77AD-035A-4497-9C1C-E2F22B8DFAF5}"/>
          </ac:spMkLst>
        </pc:spChg>
        <pc:spChg chg="add ord">
          <ac:chgData name="Ken Merrihew" userId="bcb7a1e886d99f07" providerId="LiveId" clId="{B9959A8E-69D0-46AF-975F-CBC6569DFBE2}" dt="2019-04-18T19:18:57.498" v="613" actId="167"/>
          <ac:spMkLst>
            <pc:docMk/>
            <pc:sldMk cId="535966968" sldId="275"/>
            <ac:spMk id="35" creationId="{0BFD0308-2D5B-424C-B619-B58836AA10B4}"/>
          </ac:spMkLst>
        </pc:spChg>
        <pc:grpChg chg="del">
          <ac:chgData name="Ken Merrihew" userId="bcb7a1e886d99f07" providerId="LiveId" clId="{B9959A8E-69D0-46AF-975F-CBC6569DFBE2}" dt="2019-04-18T19:06:13.889" v="522" actId="478"/>
          <ac:grpSpMkLst>
            <pc:docMk/>
            <pc:sldMk cId="535966968" sldId="275"/>
            <ac:grpSpMk id="19" creationId="{7F8B83BB-BE5C-49EB-83E9-8F8DEA404E87}"/>
          </ac:grpSpMkLst>
        </pc:grpChg>
        <pc:grpChg chg="add">
          <ac:chgData name="Ken Merrihew" userId="bcb7a1e886d99f07" providerId="LiveId" clId="{B9959A8E-69D0-46AF-975F-CBC6569DFBE2}" dt="2019-04-18T19:06:14.541" v="523"/>
          <ac:grpSpMkLst>
            <pc:docMk/>
            <pc:sldMk cId="535966968" sldId="275"/>
            <ac:grpSpMk id="27" creationId="{7202D5B2-281E-4854-AA59-61D7FA2B7703}"/>
          </ac:grpSpMkLst>
        </pc:grpChg>
        <pc:picChg chg="add">
          <ac:chgData name="Ken Merrihew" userId="bcb7a1e886d99f07" providerId="LiveId" clId="{B9959A8E-69D0-46AF-975F-CBC6569DFBE2}" dt="2019-04-18T19:06:14.541" v="523"/>
          <ac:picMkLst>
            <pc:docMk/>
            <pc:sldMk cId="535966968" sldId="275"/>
            <ac:picMk id="33" creationId="{39C0FC55-F40A-4AE2-A6FE-58F2554AA5DB}"/>
          </ac:picMkLst>
        </pc:picChg>
        <pc:picChg chg="add">
          <ac:chgData name="Ken Merrihew" userId="bcb7a1e886d99f07" providerId="LiveId" clId="{B9959A8E-69D0-46AF-975F-CBC6569DFBE2}" dt="2019-04-18T19:06:14.541" v="523"/>
          <ac:picMkLst>
            <pc:docMk/>
            <pc:sldMk cId="535966968" sldId="275"/>
            <ac:picMk id="34" creationId="{8831E3F0-1955-456E-B9F3-964D96A5170B}"/>
          </ac:picMkLst>
        </pc:picChg>
      </pc:sldChg>
      <pc:sldChg chg="addSp delSp modSp delAnim modAnim">
        <pc:chgData name="Ken Merrihew" userId="bcb7a1e886d99f07" providerId="LiveId" clId="{B9959A8E-69D0-46AF-975F-CBC6569DFBE2}" dt="2019-04-21T11:44:16.389" v="2165"/>
        <pc:sldMkLst>
          <pc:docMk/>
          <pc:sldMk cId="3148109434" sldId="276"/>
        </pc:sldMkLst>
        <pc:spChg chg="del ord">
          <ac:chgData name="Ken Merrihew" userId="bcb7a1e886d99f07" providerId="LiveId" clId="{B9959A8E-69D0-46AF-975F-CBC6569DFBE2}" dt="2019-04-21T11:44:08.837" v="2164" actId="478"/>
          <ac:spMkLst>
            <pc:docMk/>
            <pc:sldMk cId="3148109434" sldId="276"/>
            <ac:spMk id="2" creationId="{CF7E77AD-035A-4497-9C1C-E2F22B8DFAF5}"/>
          </ac:spMkLst>
        </pc:spChg>
        <pc:spChg chg="del">
          <ac:chgData name="Ken Merrihew" userId="bcb7a1e886d99f07" providerId="LiveId" clId="{B9959A8E-69D0-46AF-975F-CBC6569DFBE2}" dt="2019-04-21T11:44:04.497" v="2161" actId="478"/>
          <ac:spMkLst>
            <pc:docMk/>
            <pc:sldMk cId="3148109434" sldId="276"/>
            <ac:spMk id="6" creationId="{1FD086E1-13D6-49DF-96A4-FAD1D3D309C8}"/>
          </ac:spMkLst>
        </pc:spChg>
        <pc:spChg chg="add del mod ord">
          <ac:chgData name="Ken Merrihew" userId="bcb7a1e886d99f07" providerId="LiveId" clId="{B9959A8E-69D0-46AF-975F-CBC6569DFBE2}" dt="2019-04-21T11:43:47.622" v="2071" actId="478"/>
          <ac:spMkLst>
            <pc:docMk/>
            <pc:sldMk cId="3148109434" sldId="276"/>
            <ac:spMk id="7" creationId="{C5273DB2-8A28-409D-A231-9618495D7008}"/>
          </ac:spMkLst>
        </pc:spChg>
        <pc:spChg chg="del">
          <ac:chgData name="Ken Merrihew" userId="bcb7a1e886d99f07" providerId="LiveId" clId="{B9959A8E-69D0-46AF-975F-CBC6569DFBE2}" dt="2019-04-21T11:44:06.127" v="2163" actId="478"/>
          <ac:spMkLst>
            <pc:docMk/>
            <pc:sldMk cId="3148109434" sldId="276"/>
            <ac:spMk id="27" creationId="{7F219E00-4388-4379-B4BF-17A416097508}"/>
          </ac:spMkLst>
        </pc:spChg>
        <pc:spChg chg="del">
          <ac:chgData name="Ken Merrihew" userId="bcb7a1e886d99f07" providerId="LiveId" clId="{B9959A8E-69D0-46AF-975F-CBC6569DFBE2}" dt="2019-04-21T11:44:05.366" v="2162" actId="478"/>
          <ac:spMkLst>
            <pc:docMk/>
            <pc:sldMk cId="3148109434" sldId="276"/>
            <ac:spMk id="28" creationId="{24D9D13F-2AE5-46FB-ACC3-77B32CAE7625}"/>
          </ac:spMkLst>
        </pc:spChg>
        <pc:spChg chg="mod ord">
          <ac:chgData name="Ken Merrihew" userId="bcb7a1e886d99f07" providerId="LiveId" clId="{B9959A8E-69D0-46AF-975F-CBC6569DFBE2}" dt="2019-04-21T11:44:01.917" v="2160" actId="1036"/>
          <ac:spMkLst>
            <pc:docMk/>
            <pc:sldMk cId="3148109434" sldId="276"/>
            <ac:spMk id="29" creationId="{CB21678A-B8FB-4292-8F11-7EA341AE5BC3}"/>
          </ac:spMkLst>
        </pc:spChg>
        <pc:spChg chg="add ord">
          <ac:chgData name="Ken Merrihew" userId="bcb7a1e886d99f07" providerId="LiveId" clId="{B9959A8E-69D0-46AF-975F-CBC6569DFBE2}" dt="2019-04-18T19:19:04.332" v="616" actId="167"/>
          <ac:spMkLst>
            <pc:docMk/>
            <pc:sldMk cId="3148109434" sldId="276"/>
            <ac:spMk id="38" creationId="{CFA664C9-0E96-4D84-B60E-17E0D662E0BD}"/>
          </ac:spMkLst>
        </pc:spChg>
        <pc:grpChg chg="del">
          <ac:chgData name="Ken Merrihew" userId="bcb7a1e886d99f07" providerId="LiveId" clId="{B9959A8E-69D0-46AF-975F-CBC6569DFBE2}" dt="2019-04-18T19:06:21.980" v="526" actId="478"/>
          <ac:grpSpMkLst>
            <pc:docMk/>
            <pc:sldMk cId="3148109434" sldId="276"/>
            <ac:grpSpMk id="19" creationId="{7F8B83BB-BE5C-49EB-83E9-8F8DEA404E87}"/>
          </ac:grpSpMkLst>
        </pc:grpChg>
        <pc:grpChg chg="add">
          <ac:chgData name="Ken Merrihew" userId="bcb7a1e886d99f07" providerId="LiveId" clId="{B9959A8E-69D0-46AF-975F-CBC6569DFBE2}" dt="2019-04-18T19:06:22.667" v="527"/>
          <ac:grpSpMkLst>
            <pc:docMk/>
            <pc:sldMk cId="3148109434" sldId="276"/>
            <ac:grpSpMk id="30" creationId="{FE020EFC-E7BC-46F2-8480-09DF8B2F4C78}"/>
          </ac:grpSpMkLst>
        </pc:grpChg>
        <pc:picChg chg="add">
          <ac:chgData name="Ken Merrihew" userId="bcb7a1e886d99f07" providerId="LiveId" clId="{B9959A8E-69D0-46AF-975F-CBC6569DFBE2}" dt="2019-04-18T19:06:22.667" v="527"/>
          <ac:picMkLst>
            <pc:docMk/>
            <pc:sldMk cId="3148109434" sldId="276"/>
            <ac:picMk id="36" creationId="{1046F358-EE7E-489B-B1E8-2305600AF9E6}"/>
          </ac:picMkLst>
        </pc:picChg>
        <pc:picChg chg="add">
          <ac:chgData name="Ken Merrihew" userId="bcb7a1e886d99f07" providerId="LiveId" clId="{B9959A8E-69D0-46AF-975F-CBC6569DFBE2}" dt="2019-04-18T19:06:22.667" v="527"/>
          <ac:picMkLst>
            <pc:docMk/>
            <pc:sldMk cId="3148109434" sldId="276"/>
            <ac:picMk id="37" creationId="{3D525E0E-2863-4BE2-94D9-D2E693B00EC3}"/>
          </ac:picMkLst>
        </pc:picChg>
      </pc:sldChg>
      <pc:sldChg chg="addSp delSp">
        <pc:chgData name="Ken Merrihew" userId="bcb7a1e886d99f07" providerId="LiveId" clId="{B9959A8E-69D0-46AF-975F-CBC6569DFBE2}" dt="2019-04-18T19:20:00.365" v="624"/>
        <pc:sldMkLst>
          <pc:docMk/>
          <pc:sldMk cId="4198777340" sldId="277"/>
        </pc:sldMkLst>
        <pc:spChg chg="add">
          <ac:chgData name="Ken Merrihew" userId="bcb7a1e886d99f07" providerId="LiveId" clId="{B9959A8E-69D0-46AF-975F-CBC6569DFBE2}" dt="2019-04-18T19:20:00.365" v="624"/>
          <ac:spMkLst>
            <pc:docMk/>
            <pc:sldMk cId="4198777340" sldId="277"/>
            <ac:spMk id="24" creationId="{3678490F-3616-4B14-AE58-1BF388BE54B6}"/>
          </ac:spMkLst>
        </pc:spChg>
        <pc:grpChg chg="del">
          <ac:chgData name="Ken Merrihew" userId="bcb7a1e886d99f07" providerId="LiveId" clId="{B9959A8E-69D0-46AF-975F-CBC6569DFBE2}" dt="2019-04-18T19:07:33.643" v="536" actId="478"/>
          <ac:grpSpMkLst>
            <pc:docMk/>
            <pc:sldMk cId="4198777340" sldId="277"/>
            <ac:grpSpMk id="15" creationId="{E8A0DBE5-6320-4D8F-81E2-9FCCFA65BA47}"/>
          </ac:grpSpMkLst>
        </pc:grpChg>
        <pc:grpChg chg="add">
          <ac:chgData name="Ken Merrihew" userId="bcb7a1e886d99f07" providerId="LiveId" clId="{B9959A8E-69D0-46AF-975F-CBC6569DFBE2}" dt="2019-04-18T19:07:35.112" v="537"/>
          <ac:grpSpMkLst>
            <pc:docMk/>
            <pc:sldMk cId="4198777340" sldId="277"/>
            <ac:grpSpMk id="16" creationId="{419C4DB5-3849-42F6-ACE0-7751610DD639}"/>
          </ac:grpSpMkLst>
        </pc:grpChg>
        <pc:picChg chg="add">
          <ac:chgData name="Ken Merrihew" userId="bcb7a1e886d99f07" providerId="LiveId" clId="{B9959A8E-69D0-46AF-975F-CBC6569DFBE2}" dt="2019-04-18T19:07:35.112" v="537"/>
          <ac:picMkLst>
            <pc:docMk/>
            <pc:sldMk cId="4198777340" sldId="277"/>
            <ac:picMk id="22" creationId="{C1B539C7-CE11-4828-9204-103F99E5050F}"/>
          </ac:picMkLst>
        </pc:picChg>
        <pc:picChg chg="add">
          <ac:chgData name="Ken Merrihew" userId="bcb7a1e886d99f07" providerId="LiveId" clId="{B9959A8E-69D0-46AF-975F-CBC6569DFBE2}" dt="2019-04-18T19:07:35.112" v="537"/>
          <ac:picMkLst>
            <pc:docMk/>
            <pc:sldMk cId="4198777340" sldId="277"/>
            <ac:picMk id="23" creationId="{107FD1EC-B49B-4C6B-AAEC-8165F948E57E}"/>
          </ac:picMkLst>
        </pc:picChg>
      </pc:sldChg>
      <pc:sldChg chg="addSp delSp">
        <pc:chgData name="Ken Merrihew" userId="bcb7a1e886d99f07" providerId="LiveId" clId="{B9959A8E-69D0-46AF-975F-CBC6569DFBE2}" dt="2019-04-18T19:19:08.270" v="617"/>
        <pc:sldMkLst>
          <pc:docMk/>
          <pc:sldMk cId="1184745601" sldId="278"/>
        </pc:sldMkLst>
        <pc:spChg chg="add">
          <ac:chgData name="Ken Merrihew" userId="bcb7a1e886d99f07" providerId="LiveId" clId="{B9959A8E-69D0-46AF-975F-CBC6569DFBE2}" dt="2019-04-18T19:19:08.270" v="617"/>
          <ac:spMkLst>
            <pc:docMk/>
            <pc:sldMk cId="1184745601" sldId="278"/>
            <ac:spMk id="24" creationId="{36F08196-6FFF-4852-9A1D-5BCCAE9E9F3B}"/>
          </ac:spMkLst>
        </pc:spChg>
        <pc:grpChg chg="del">
          <ac:chgData name="Ken Merrihew" userId="bcb7a1e886d99f07" providerId="LiveId" clId="{B9959A8E-69D0-46AF-975F-CBC6569DFBE2}" dt="2019-04-18T19:06:25.875" v="528" actId="478"/>
          <ac:grpSpMkLst>
            <pc:docMk/>
            <pc:sldMk cId="1184745601" sldId="278"/>
            <ac:grpSpMk id="15" creationId="{E8A0DBE5-6320-4D8F-81E2-9FCCFA65BA47}"/>
          </ac:grpSpMkLst>
        </pc:grpChg>
        <pc:grpChg chg="add">
          <ac:chgData name="Ken Merrihew" userId="bcb7a1e886d99f07" providerId="LiveId" clId="{B9959A8E-69D0-46AF-975F-CBC6569DFBE2}" dt="2019-04-18T19:06:26.597" v="529"/>
          <ac:grpSpMkLst>
            <pc:docMk/>
            <pc:sldMk cId="1184745601" sldId="278"/>
            <ac:grpSpMk id="16" creationId="{BEC2415F-304D-4EE2-94D8-EB6F9A282A69}"/>
          </ac:grpSpMkLst>
        </pc:grpChg>
        <pc:picChg chg="add">
          <ac:chgData name="Ken Merrihew" userId="bcb7a1e886d99f07" providerId="LiveId" clId="{B9959A8E-69D0-46AF-975F-CBC6569DFBE2}" dt="2019-04-18T19:06:26.597" v="529"/>
          <ac:picMkLst>
            <pc:docMk/>
            <pc:sldMk cId="1184745601" sldId="278"/>
            <ac:picMk id="22" creationId="{322EE0DB-8551-4D62-BE3A-9B407B641CAF}"/>
          </ac:picMkLst>
        </pc:picChg>
        <pc:picChg chg="add">
          <ac:chgData name="Ken Merrihew" userId="bcb7a1e886d99f07" providerId="LiveId" clId="{B9959A8E-69D0-46AF-975F-CBC6569DFBE2}" dt="2019-04-18T19:06:26.597" v="529"/>
          <ac:picMkLst>
            <pc:docMk/>
            <pc:sldMk cId="1184745601" sldId="278"/>
            <ac:picMk id="23" creationId="{F881294B-3825-4E97-97F8-4EC3A97CC977}"/>
          </ac:picMkLst>
        </pc:picChg>
      </pc:sldChg>
      <pc:sldChg chg="addSp delSp modSp ord">
        <pc:chgData name="Ken Merrihew" userId="bcb7a1e886d99f07" providerId="LiveId" clId="{B9959A8E-69D0-46AF-975F-CBC6569DFBE2}" dt="2019-04-18T19:19:19.426" v="620"/>
        <pc:sldMkLst>
          <pc:docMk/>
          <pc:sldMk cId="1826023381" sldId="279"/>
        </pc:sldMkLst>
        <pc:spChg chg="add ord">
          <ac:chgData name="Ken Merrihew" userId="bcb7a1e886d99f07" providerId="LiveId" clId="{B9959A8E-69D0-46AF-975F-CBC6569DFBE2}" dt="2019-04-18T19:19:16.495" v="619" actId="167"/>
          <ac:spMkLst>
            <pc:docMk/>
            <pc:sldMk cId="1826023381" sldId="279"/>
            <ac:spMk id="35" creationId="{25314A7B-A35F-4269-B9C5-FC63E4513CAD}"/>
          </ac:spMkLst>
        </pc:spChg>
        <pc:grpChg chg="del">
          <ac:chgData name="Ken Merrihew" userId="bcb7a1e886d99f07" providerId="LiveId" clId="{B9959A8E-69D0-46AF-975F-CBC6569DFBE2}" dt="2019-04-18T19:06:29.951" v="530" actId="478"/>
          <ac:grpSpMkLst>
            <pc:docMk/>
            <pc:sldMk cId="1826023381" sldId="279"/>
            <ac:grpSpMk id="19" creationId="{7F8B83BB-BE5C-49EB-83E9-8F8DEA404E87}"/>
          </ac:grpSpMkLst>
        </pc:grpChg>
        <pc:grpChg chg="add">
          <ac:chgData name="Ken Merrihew" userId="bcb7a1e886d99f07" providerId="LiveId" clId="{B9959A8E-69D0-46AF-975F-CBC6569DFBE2}" dt="2019-04-18T19:06:30.560" v="531"/>
          <ac:grpSpMkLst>
            <pc:docMk/>
            <pc:sldMk cId="1826023381" sldId="279"/>
            <ac:grpSpMk id="27" creationId="{CE033341-73D7-4BC3-B061-1E9E246463F1}"/>
          </ac:grpSpMkLst>
        </pc:grpChg>
        <pc:picChg chg="add">
          <ac:chgData name="Ken Merrihew" userId="bcb7a1e886d99f07" providerId="LiveId" clId="{B9959A8E-69D0-46AF-975F-CBC6569DFBE2}" dt="2019-04-18T19:06:30.560" v="531"/>
          <ac:picMkLst>
            <pc:docMk/>
            <pc:sldMk cId="1826023381" sldId="279"/>
            <ac:picMk id="33" creationId="{53B5EC45-FECF-474B-ACC8-215119ECF144}"/>
          </ac:picMkLst>
        </pc:picChg>
        <pc:picChg chg="add">
          <ac:chgData name="Ken Merrihew" userId="bcb7a1e886d99f07" providerId="LiveId" clId="{B9959A8E-69D0-46AF-975F-CBC6569DFBE2}" dt="2019-04-18T19:06:30.560" v="531"/>
          <ac:picMkLst>
            <pc:docMk/>
            <pc:sldMk cId="1826023381" sldId="279"/>
            <ac:picMk id="34" creationId="{4465B6EB-8390-4EB9-8B3C-9705D3DF0433}"/>
          </ac:picMkLst>
        </pc:picChg>
      </pc:sldChg>
      <pc:sldChg chg="addSp delSp modSp">
        <pc:chgData name="Ken Merrihew" userId="bcb7a1e886d99f07" providerId="LiveId" clId="{B9959A8E-69D0-46AF-975F-CBC6569DFBE2}" dt="2019-04-18T19:28:11.653" v="688"/>
        <pc:sldMkLst>
          <pc:docMk/>
          <pc:sldMk cId="2007600429" sldId="280"/>
        </pc:sldMkLst>
        <pc:spChg chg="add ord">
          <ac:chgData name="Ken Merrihew" userId="bcb7a1e886d99f07" providerId="LiveId" clId="{B9959A8E-69D0-46AF-975F-CBC6569DFBE2}" dt="2019-04-18T19:19:39.027" v="622" actId="167"/>
          <ac:spMkLst>
            <pc:docMk/>
            <pc:sldMk cId="2007600429" sldId="280"/>
            <ac:spMk id="782" creationId="{C8019996-75CA-4FEE-850F-605DA53D8C00}"/>
          </ac:spMkLst>
        </pc:spChg>
        <pc:grpChg chg="del">
          <ac:chgData name="Ken Merrihew" userId="bcb7a1e886d99f07" providerId="LiveId" clId="{B9959A8E-69D0-46AF-975F-CBC6569DFBE2}" dt="2019-04-18T19:27:52.101" v="687" actId="478"/>
          <ac:grpSpMkLst>
            <pc:docMk/>
            <pc:sldMk cId="2007600429" sldId="280"/>
            <ac:grpSpMk id="19" creationId="{7F8B83BB-BE5C-49EB-83E9-8F8DEA404E87}"/>
          </ac:grpSpMkLst>
        </pc:grpChg>
        <pc:grpChg chg="add del mod ord">
          <ac:chgData name="Ken Merrihew" userId="bcb7a1e886d99f07" providerId="LiveId" clId="{B9959A8E-69D0-46AF-975F-CBC6569DFBE2}" dt="2019-04-18T19:27:38.361" v="686" actId="478"/>
          <ac:grpSpMkLst>
            <pc:docMk/>
            <pc:sldMk cId="2007600429" sldId="280"/>
            <ac:grpSpMk id="774" creationId="{A29A5F11-5AC7-487C-A3DC-B4AB4EDBCEAD}"/>
          </ac:grpSpMkLst>
        </pc:grpChg>
        <pc:grpChg chg="add">
          <ac:chgData name="Ken Merrihew" userId="bcb7a1e886d99f07" providerId="LiveId" clId="{B9959A8E-69D0-46AF-975F-CBC6569DFBE2}" dt="2019-04-18T19:28:11.653" v="688"/>
          <ac:grpSpMkLst>
            <pc:docMk/>
            <pc:sldMk cId="2007600429" sldId="280"/>
            <ac:grpSpMk id="783" creationId="{DD9E4026-CA48-4AEF-A586-3D332824A0AF}"/>
          </ac:grpSpMkLst>
        </pc:grpChg>
        <pc:picChg chg="del">
          <ac:chgData name="Ken Merrihew" userId="bcb7a1e886d99f07" providerId="LiveId" clId="{B9959A8E-69D0-46AF-975F-CBC6569DFBE2}" dt="2019-04-18T19:06:44.858" v="532" actId="478"/>
          <ac:picMkLst>
            <pc:docMk/>
            <pc:sldMk cId="2007600429" sldId="280"/>
            <ac:picMk id="20" creationId="{EEDE6A6D-D7DA-4DB3-8E45-81E4384B3434}"/>
          </ac:picMkLst>
        </pc:picChg>
        <pc:picChg chg="del">
          <ac:chgData name="Ken Merrihew" userId="bcb7a1e886d99f07" providerId="LiveId" clId="{B9959A8E-69D0-46AF-975F-CBC6569DFBE2}" dt="2019-04-18T19:27:31.652" v="685" actId="478"/>
          <ac:picMkLst>
            <pc:docMk/>
            <pc:sldMk cId="2007600429" sldId="280"/>
            <ac:picMk id="775" creationId="{4B549120-6B22-4257-BC48-CD59DEA5F606}"/>
          </ac:picMkLst>
        </pc:picChg>
        <pc:picChg chg="del">
          <ac:chgData name="Ken Merrihew" userId="bcb7a1e886d99f07" providerId="LiveId" clId="{B9959A8E-69D0-46AF-975F-CBC6569DFBE2}" dt="2019-04-18T19:27:19.997" v="684" actId="478"/>
          <ac:picMkLst>
            <pc:docMk/>
            <pc:sldMk cId="2007600429" sldId="280"/>
            <ac:picMk id="776" creationId="{FE4A963F-74E1-4008-A818-F4D4C1A63696}"/>
          </ac:picMkLst>
        </pc:picChg>
        <pc:picChg chg="add del">
          <ac:chgData name="Ken Merrihew" userId="bcb7a1e886d99f07" providerId="LiveId" clId="{B9959A8E-69D0-46AF-975F-CBC6569DFBE2}" dt="2019-04-18T19:26:45.004" v="682" actId="478"/>
          <ac:picMkLst>
            <pc:docMk/>
            <pc:sldMk cId="2007600429" sldId="280"/>
            <ac:picMk id="780" creationId="{85664F60-53A0-4A18-B83C-1AFB5CF2C146}"/>
          </ac:picMkLst>
        </pc:picChg>
        <pc:picChg chg="add del">
          <ac:chgData name="Ken Merrihew" userId="bcb7a1e886d99f07" providerId="LiveId" clId="{B9959A8E-69D0-46AF-975F-CBC6569DFBE2}" dt="2019-04-18T19:26:57.469" v="683" actId="478"/>
          <ac:picMkLst>
            <pc:docMk/>
            <pc:sldMk cId="2007600429" sldId="280"/>
            <ac:picMk id="781" creationId="{40005EC4-B1C9-4FE7-881D-FC3064163199}"/>
          </ac:picMkLst>
        </pc:picChg>
        <pc:picChg chg="add">
          <ac:chgData name="Ken Merrihew" userId="bcb7a1e886d99f07" providerId="LiveId" clId="{B9959A8E-69D0-46AF-975F-CBC6569DFBE2}" dt="2019-04-18T19:28:11.653" v="688"/>
          <ac:picMkLst>
            <pc:docMk/>
            <pc:sldMk cId="2007600429" sldId="280"/>
            <ac:picMk id="789" creationId="{7F3034BB-3E15-4F5D-94C3-5F24AA3D4437}"/>
          </ac:picMkLst>
        </pc:picChg>
        <pc:picChg chg="add">
          <ac:chgData name="Ken Merrihew" userId="bcb7a1e886d99f07" providerId="LiveId" clId="{B9959A8E-69D0-46AF-975F-CBC6569DFBE2}" dt="2019-04-18T19:28:11.653" v="688"/>
          <ac:picMkLst>
            <pc:docMk/>
            <pc:sldMk cId="2007600429" sldId="280"/>
            <ac:picMk id="790" creationId="{A3D4151D-FC7E-46E0-B33B-E708C4076F20}"/>
          </ac:picMkLst>
        </pc:picChg>
      </pc:sldChg>
      <pc:sldChg chg="addSp delSp modSp modAnim">
        <pc:chgData name="Ken Merrihew" userId="bcb7a1e886d99f07" providerId="LiveId" clId="{B9959A8E-69D0-46AF-975F-CBC6569DFBE2}" dt="2019-04-21T12:02:14.898" v="2176"/>
        <pc:sldMkLst>
          <pc:docMk/>
          <pc:sldMk cId="1917635120" sldId="281"/>
        </pc:sldMkLst>
        <pc:spChg chg="mod">
          <ac:chgData name="Ken Merrihew" userId="bcb7a1e886d99f07" providerId="LiveId" clId="{B9959A8E-69D0-46AF-975F-CBC6569DFBE2}" dt="2019-04-21T12:02:14.898" v="2176"/>
          <ac:spMkLst>
            <pc:docMk/>
            <pc:sldMk cId="1917635120" sldId="281"/>
            <ac:spMk id="2" creationId="{CF7E77AD-035A-4497-9C1C-E2F22B8DFAF5}"/>
          </ac:spMkLst>
        </pc:spChg>
        <pc:spChg chg="add ord">
          <ac:chgData name="Ken Merrihew" userId="bcb7a1e886d99f07" providerId="LiveId" clId="{B9959A8E-69D0-46AF-975F-CBC6569DFBE2}" dt="2019-04-18T19:20:11.848" v="627" actId="167"/>
          <ac:spMkLst>
            <pc:docMk/>
            <pc:sldMk cId="1917635120" sldId="281"/>
            <ac:spMk id="35" creationId="{3706A8D5-03BF-4B17-96E6-BD3EA8DC7207}"/>
          </ac:spMkLst>
        </pc:spChg>
        <pc:grpChg chg="del">
          <ac:chgData name="Ken Merrihew" userId="bcb7a1e886d99f07" providerId="LiveId" clId="{B9959A8E-69D0-46AF-975F-CBC6569DFBE2}" dt="2019-04-18T19:07:25.629" v="534" actId="478"/>
          <ac:grpSpMkLst>
            <pc:docMk/>
            <pc:sldMk cId="1917635120" sldId="281"/>
            <ac:grpSpMk id="19" creationId="{7F8B83BB-BE5C-49EB-83E9-8F8DEA404E87}"/>
          </ac:grpSpMkLst>
        </pc:grpChg>
        <pc:grpChg chg="add">
          <ac:chgData name="Ken Merrihew" userId="bcb7a1e886d99f07" providerId="LiveId" clId="{B9959A8E-69D0-46AF-975F-CBC6569DFBE2}" dt="2019-04-18T19:07:26.556" v="535"/>
          <ac:grpSpMkLst>
            <pc:docMk/>
            <pc:sldMk cId="1917635120" sldId="281"/>
            <ac:grpSpMk id="27" creationId="{EDFAF796-57E9-4B92-B13E-23BB4BC4624A}"/>
          </ac:grpSpMkLst>
        </pc:grpChg>
        <pc:picChg chg="add">
          <ac:chgData name="Ken Merrihew" userId="bcb7a1e886d99f07" providerId="LiveId" clId="{B9959A8E-69D0-46AF-975F-CBC6569DFBE2}" dt="2019-04-18T19:07:26.556" v="535"/>
          <ac:picMkLst>
            <pc:docMk/>
            <pc:sldMk cId="1917635120" sldId="281"/>
            <ac:picMk id="33" creationId="{89E85AEB-19CB-402B-862E-F08C3AF65B6F}"/>
          </ac:picMkLst>
        </pc:picChg>
        <pc:picChg chg="add">
          <ac:chgData name="Ken Merrihew" userId="bcb7a1e886d99f07" providerId="LiveId" clId="{B9959A8E-69D0-46AF-975F-CBC6569DFBE2}" dt="2019-04-18T19:07:26.556" v="535"/>
          <ac:picMkLst>
            <pc:docMk/>
            <pc:sldMk cId="1917635120" sldId="281"/>
            <ac:picMk id="34" creationId="{26F67F21-CF0C-4AEA-826B-AFCADA9ACABB}"/>
          </ac:picMkLst>
        </pc:picChg>
        <pc:picChg chg="del mod">
          <ac:chgData name="Ken Merrihew" userId="bcb7a1e886d99f07" providerId="LiveId" clId="{B9959A8E-69D0-46AF-975F-CBC6569DFBE2}" dt="2019-04-21T12:01:34.244" v="2167" actId="478"/>
          <ac:picMkLst>
            <pc:docMk/>
            <pc:sldMk cId="1917635120" sldId="281"/>
            <ac:picMk id="4098" creationId="{3947ACF2-0F00-4203-94C7-73E967B67364}"/>
          </ac:picMkLst>
        </pc:picChg>
      </pc:sldChg>
      <pc:sldChg chg="addSp delSp modSp">
        <pc:chgData name="Ken Merrihew" userId="bcb7a1e886d99f07" providerId="LiveId" clId="{B9959A8E-69D0-46AF-975F-CBC6569DFBE2}" dt="2019-04-20T21:26:26.337" v="1224" actId="14100"/>
        <pc:sldMkLst>
          <pc:docMk/>
          <pc:sldMk cId="585462660" sldId="282"/>
        </pc:sldMkLst>
        <pc:spChg chg="mod">
          <ac:chgData name="Ken Merrihew" userId="bcb7a1e886d99f07" providerId="LiveId" clId="{B9959A8E-69D0-46AF-975F-CBC6569DFBE2}" dt="2019-04-20T21:26:26.337" v="1224" actId="14100"/>
          <ac:spMkLst>
            <pc:docMk/>
            <pc:sldMk cId="585462660" sldId="282"/>
            <ac:spMk id="2" creationId="{CF7E77AD-035A-4497-9C1C-E2F22B8DFAF5}"/>
          </ac:spMkLst>
        </pc:spChg>
        <pc:spChg chg="add ord">
          <ac:chgData name="Ken Merrihew" userId="bcb7a1e886d99f07" providerId="LiveId" clId="{B9959A8E-69D0-46AF-975F-CBC6569DFBE2}" dt="2019-04-18T19:20:07.540" v="626" actId="167"/>
          <ac:spMkLst>
            <pc:docMk/>
            <pc:sldMk cId="585462660" sldId="282"/>
            <ac:spMk id="35" creationId="{137E4D99-1731-4FA2-8567-D1245FB4F9FE}"/>
          </ac:spMkLst>
        </pc:spChg>
        <pc:grpChg chg="del">
          <ac:chgData name="Ken Merrihew" userId="bcb7a1e886d99f07" providerId="LiveId" clId="{B9959A8E-69D0-46AF-975F-CBC6569DFBE2}" dt="2019-04-18T19:07:40.908" v="538" actId="478"/>
          <ac:grpSpMkLst>
            <pc:docMk/>
            <pc:sldMk cId="585462660" sldId="282"/>
            <ac:grpSpMk id="19" creationId="{7F8B83BB-BE5C-49EB-83E9-8F8DEA404E87}"/>
          </ac:grpSpMkLst>
        </pc:grpChg>
        <pc:grpChg chg="add">
          <ac:chgData name="Ken Merrihew" userId="bcb7a1e886d99f07" providerId="LiveId" clId="{B9959A8E-69D0-46AF-975F-CBC6569DFBE2}" dt="2019-04-18T19:07:41.900" v="539"/>
          <ac:grpSpMkLst>
            <pc:docMk/>
            <pc:sldMk cId="585462660" sldId="282"/>
            <ac:grpSpMk id="27" creationId="{A5B6A0A0-ACD4-4936-8EF2-DCA5A4E48C54}"/>
          </ac:grpSpMkLst>
        </pc:grpChg>
        <pc:picChg chg="add">
          <ac:chgData name="Ken Merrihew" userId="bcb7a1e886d99f07" providerId="LiveId" clId="{B9959A8E-69D0-46AF-975F-CBC6569DFBE2}" dt="2019-04-18T19:07:41.900" v="539"/>
          <ac:picMkLst>
            <pc:docMk/>
            <pc:sldMk cId="585462660" sldId="282"/>
            <ac:picMk id="33" creationId="{CDCC3897-62FC-4ABE-B0E9-8BC04BBE6E48}"/>
          </ac:picMkLst>
        </pc:picChg>
        <pc:picChg chg="add">
          <ac:chgData name="Ken Merrihew" userId="bcb7a1e886d99f07" providerId="LiveId" clId="{B9959A8E-69D0-46AF-975F-CBC6569DFBE2}" dt="2019-04-18T19:07:41.900" v="539"/>
          <ac:picMkLst>
            <pc:docMk/>
            <pc:sldMk cId="585462660" sldId="282"/>
            <ac:picMk id="34" creationId="{4A55848E-8D45-4649-B791-B6C4DB3B0DC6}"/>
          </ac:picMkLst>
        </pc:picChg>
      </pc:sldChg>
      <pc:sldChg chg="addSp delSp">
        <pc:chgData name="Ken Merrihew" userId="bcb7a1e886d99f07" providerId="LiveId" clId="{B9959A8E-69D0-46AF-975F-CBC6569DFBE2}" dt="2019-04-18T19:20:23.325" v="630"/>
        <pc:sldMkLst>
          <pc:docMk/>
          <pc:sldMk cId="2681266931" sldId="283"/>
        </pc:sldMkLst>
        <pc:spChg chg="add">
          <ac:chgData name="Ken Merrihew" userId="bcb7a1e886d99f07" providerId="LiveId" clId="{B9959A8E-69D0-46AF-975F-CBC6569DFBE2}" dt="2019-04-18T19:20:23.325" v="630"/>
          <ac:spMkLst>
            <pc:docMk/>
            <pc:sldMk cId="2681266931" sldId="283"/>
            <ac:spMk id="24" creationId="{1807AF6B-3F46-40D7-8E7F-EECFC95BE82A}"/>
          </ac:spMkLst>
        </pc:spChg>
        <pc:grpChg chg="del">
          <ac:chgData name="Ken Merrihew" userId="bcb7a1e886d99f07" providerId="LiveId" clId="{B9959A8E-69D0-46AF-975F-CBC6569DFBE2}" dt="2019-04-18T19:07:50.220" v="542" actId="478"/>
          <ac:grpSpMkLst>
            <pc:docMk/>
            <pc:sldMk cId="2681266931" sldId="283"/>
            <ac:grpSpMk id="15" creationId="{E8A0DBE5-6320-4D8F-81E2-9FCCFA65BA47}"/>
          </ac:grpSpMkLst>
        </pc:grpChg>
        <pc:grpChg chg="add">
          <ac:chgData name="Ken Merrihew" userId="bcb7a1e886d99f07" providerId="LiveId" clId="{B9959A8E-69D0-46AF-975F-CBC6569DFBE2}" dt="2019-04-18T19:07:51.026" v="543"/>
          <ac:grpSpMkLst>
            <pc:docMk/>
            <pc:sldMk cId="2681266931" sldId="283"/>
            <ac:grpSpMk id="16" creationId="{560588DC-F6B3-42CD-B77B-AE2FA6B56B1D}"/>
          </ac:grpSpMkLst>
        </pc:grpChg>
        <pc:picChg chg="add">
          <ac:chgData name="Ken Merrihew" userId="bcb7a1e886d99f07" providerId="LiveId" clId="{B9959A8E-69D0-46AF-975F-CBC6569DFBE2}" dt="2019-04-18T19:07:51.026" v="543"/>
          <ac:picMkLst>
            <pc:docMk/>
            <pc:sldMk cId="2681266931" sldId="283"/>
            <ac:picMk id="22" creationId="{373C31A2-7536-4ED2-896F-29DA5BC121F9}"/>
          </ac:picMkLst>
        </pc:picChg>
        <pc:picChg chg="add">
          <ac:chgData name="Ken Merrihew" userId="bcb7a1e886d99f07" providerId="LiveId" clId="{B9959A8E-69D0-46AF-975F-CBC6569DFBE2}" dt="2019-04-18T19:07:51.026" v="543"/>
          <ac:picMkLst>
            <pc:docMk/>
            <pc:sldMk cId="2681266931" sldId="283"/>
            <ac:picMk id="23" creationId="{47DF4074-16AF-4FCB-86C0-49DA9E1BC9B1}"/>
          </ac:picMkLst>
        </pc:picChg>
      </pc:sldChg>
      <pc:sldChg chg="addSp delSp modSp">
        <pc:chgData name="Ken Merrihew" userId="bcb7a1e886d99f07" providerId="LiveId" clId="{B9959A8E-69D0-46AF-975F-CBC6569DFBE2}" dt="2019-04-18T19:20:19.276" v="629" actId="167"/>
        <pc:sldMkLst>
          <pc:docMk/>
          <pc:sldMk cId="2116057970" sldId="284"/>
        </pc:sldMkLst>
        <pc:spChg chg="add ord">
          <ac:chgData name="Ken Merrihew" userId="bcb7a1e886d99f07" providerId="LiveId" clId="{B9959A8E-69D0-46AF-975F-CBC6569DFBE2}" dt="2019-04-18T19:20:19.276" v="629" actId="167"/>
          <ac:spMkLst>
            <pc:docMk/>
            <pc:sldMk cId="2116057970" sldId="284"/>
            <ac:spMk id="35" creationId="{A7048A8D-2B63-4EB4-AF14-8C1178640E58}"/>
          </ac:spMkLst>
        </pc:spChg>
        <pc:grpChg chg="del">
          <ac:chgData name="Ken Merrihew" userId="bcb7a1e886d99f07" providerId="LiveId" clId="{B9959A8E-69D0-46AF-975F-CBC6569DFBE2}" dt="2019-04-18T19:07:46.083" v="540" actId="478"/>
          <ac:grpSpMkLst>
            <pc:docMk/>
            <pc:sldMk cId="2116057970" sldId="284"/>
            <ac:grpSpMk id="19" creationId="{7F8B83BB-BE5C-49EB-83E9-8F8DEA404E87}"/>
          </ac:grpSpMkLst>
        </pc:grpChg>
        <pc:grpChg chg="add">
          <ac:chgData name="Ken Merrihew" userId="bcb7a1e886d99f07" providerId="LiveId" clId="{B9959A8E-69D0-46AF-975F-CBC6569DFBE2}" dt="2019-04-18T19:07:46.893" v="541"/>
          <ac:grpSpMkLst>
            <pc:docMk/>
            <pc:sldMk cId="2116057970" sldId="284"/>
            <ac:grpSpMk id="27" creationId="{3B974F92-1251-4B12-BE1C-ADCB6A2386A1}"/>
          </ac:grpSpMkLst>
        </pc:grpChg>
        <pc:picChg chg="add">
          <ac:chgData name="Ken Merrihew" userId="bcb7a1e886d99f07" providerId="LiveId" clId="{B9959A8E-69D0-46AF-975F-CBC6569DFBE2}" dt="2019-04-18T19:07:46.893" v="541"/>
          <ac:picMkLst>
            <pc:docMk/>
            <pc:sldMk cId="2116057970" sldId="284"/>
            <ac:picMk id="33" creationId="{9AC2FBFF-60C2-46F9-9F17-95A7A1B03519}"/>
          </ac:picMkLst>
        </pc:picChg>
        <pc:picChg chg="add">
          <ac:chgData name="Ken Merrihew" userId="bcb7a1e886d99f07" providerId="LiveId" clId="{B9959A8E-69D0-46AF-975F-CBC6569DFBE2}" dt="2019-04-18T19:07:46.893" v="541"/>
          <ac:picMkLst>
            <pc:docMk/>
            <pc:sldMk cId="2116057970" sldId="284"/>
            <ac:picMk id="34" creationId="{709C34F0-6792-4166-A1D4-268775A54975}"/>
          </ac:picMkLst>
        </pc:picChg>
      </pc:sldChg>
      <pc:sldChg chg="addSp delSp modSp delAnim modAnim">
        <pc:chgData name="Ken Merrihew" userId="bcb7a1e886d99f07" providerId="LiveId" clId="{B9959A8E-69D0-46AF-975F-CBC6569DFBE2}" dt="2019-04-21T12:25:44.279" v="2199" actId="1076"/>
        <pc:sldMkLst>
          <pc:docMk/>
          <pc:sldMk cId="1341876669" sldId="285"/>
        </pc:sldMkLst>
        <pc:spChg chg="del">
          <ac:chgData name="Ken Merrihew" userId="bcb7a1e886d99f07" providerId="LiveId" clId="{B9959A8E-69D0-46AF-975F-CBC6569DFBE2}" dt="2019-04-21T12:09:44.337" v="2178" actId="478"/>
          <ac:spMkLst>
            <pc:docMk/>
            <pc:sldMk cId="1341876669" sldId="285"/>
            <ac:spMk id="2" creationId="{CF7E77AD-035A-4497-9C1C-E2F22B8DFAF5}"/>
          </ac:spMkLst>
        </pc:spChg>
        <pc:spChg chg="add del">
          <ac:chgData name="Ken Merrihew" userId="bcb7a1e886d99f07" providerId="LiveId" clId="{B9959A8E-69D0-46AF-975F-CBC6569DFBE2}" dt="2019-04-21T12:09:52.196" v="2182"/>
          <ac:spMkLst>
            <pc:docMk/>
            <pc:sldMk cId="1341876669" sldId="285"/>
            <ac:spMk id="6" creationId="{4E2A78CF-5D7F-4979-983E-9816B0E84E37}"/>
          </ac:spMkLst>
        </pc:spChg>
        <pc:spChg chg="add del mod">
          <ac:chgData name="Ken Merrihew" userId="bcb7a1e886d99f07" providerId="LiveId" clId="{B9959A8E-69D0-46AF-975F-CBC6569DFBE2}" dt="2019-04-21T02:30:20.451" v="1270" actId="478"/>
          <ac:spMkLst>
            <pc:docMk/>
            <pc:sldMk cId="1341876669" sldId="285"/>
            <ac:spMk id="8" creationId="{791A5BCD-EE47-4DC1-90C8-38337AC8E5F0}"/>
          </ac:spMkLst>
        </pc:spChg>
        <pc:spChg chg="add del mod">
          <ac:chgData name="Ken Merrihew" userId="bcb7a1e886d99f07" providerId="LiveId" clId="{B9959A8E-69D0-46AF-975F-CBC6569DFBE2}" dt="2019-04-21T02:32:47.211" v="1292" actId="478"/>
          <ac:spMkLst>
            <pc:docMk/>
            <pc:sldMk cId="1341876669" sldId="285"/>
            <ac:spMk id="13" creationId="{DE4CFD7C-0BE3-40CD-905B-4CF76423CBB7}"/>
          </ac:spMkLst>
        </pc:spChg>
        <pc:spChg chg="add mod">
          <ac:chgData name="Ken Merrihew" userId="bcb7a1e886d99f07" providerId="LiveId" clId="{B9959A8E-69D0-46AF-975F-CBC6569DFBE2}" dt="2019-04-21T02:38:31.383" v="1360" actId="164"/>
          <ac:spMkLst>
            <pc:docMk/>
            <pc:sldMk cId="1341876669" sldId="285"/>
            <ac:spMk id="14" creationId="{357A3DB9-6760-4E3A-8CCB-F6647FECE748}"/>
          </ac:spMkLst>
        </pc:spChg>
        <pc:spChg chg="add del mod ord">
          <ac:chgData name="Ken Merrihew" userId="bcb7a1e886d99f07" providerId="LiveId" clId="{B9959A8E-69D0-46AF-975F-CBC6569DFBE2}" dt="2019-04-21T12:09:44.337" v="2178" actId="478"/>
          <ac:spMkLst>
            <pc:docMk/>
            <pc:sldMk cId="1341876669" sldId="285"/>
            <ac:spMk id="15" creationId="{A2CB598E-755F-411B-9259-29D0153C1F4A}"/>
          </ac:spMkLst>
        </pc:spChg>
        <pc:spChg chg="add mod">
          <ac:chgData name="Ken Merrihew" userId="bcb7a1e886d99f07" providerId="LiveId" clId="{B9959A8E-69D0-46AF-975F-CBC6569DFBE2}" dt="2019-04-21T02:44:34.368" v="1424" actId="164"/>
          <ac:spMkLst>
            <pc:docMk/>
            <pc:sldMk cId="1341876669" sldId="285"/>
            <ac:spMk id="20" creationId="{3557C0DE-A0F4-4CC5-AD8B-3E7F7334065C}"/>
          </ac:spMkLst>
        </pc:spChg>
        <pc:spChg chg="add del mod ord">
          <ac:chgData name="Ken Merrihew" userId="bcb7a1e886d99f07" providerId="LiveId" clId="{B9959A8E-69D0-46AF-975F-CBC6569DFBE2}" dt="2019-04-21T12:09:44.337" v="2178" actId="478"/>
          <ac:spMkLst>
            <pc:docMk/>
            <pc:sldMk cId="1341876669" sldId="285"/>
            <ac:spMk id="23" creationId="{17E34BE6-CAFF-4CA0-9D4A-17604DB7C7CB}"/>
          </ac:spMkLst>
        </pc:spChg>
        <pc:spChg chg="add del mod">
          <ac:chgData name="Ken Merrihew" userId="bcb7a1e886d99f07" providerId="LiveId" clId="{B9959A8E-69D0-46AF-975F-CBC6569DFBE2}" dt="2019-04-21T02:49:08.399" v="1477"/>
          <ac:spMkLst>
            <pc:docMk/>
            <pc:sldMk cId="1341876669" sldId="285"/>
            <ac:spMk id="24" creationId="{627A2A00-0E25-4812-AF6B-1DD057A15669}"/>
          </ac:spMkLst>
        </pc:spChg>
        <pc:spChg chg="add mod">
          <ac:chgData name="Ken Merrihew" userId="bcb7a1e886d99f07" providerId="LiveId" clId="{B9959A8E-69D0-46AF-975F-CBC6569DFBE2}" dt="2019-04-21T02:54:15.184" v="1561" actId="164"/>
          <ac:spMkLst>
            <pc:docMk/>
            <pc:sldMk cId="1341876669" sldId="285"/>
            <ac:spMk id="25" creationId="{CECFB1FC-2A7F-4B60-BDEC-A1CA4E92A565}"/>
          </ac:spMkLst>
        </pc:spChg>
        <pc:spChg chg="add ord">
          <ac:chgData name="Ken Merrihew" userId="bcb7a1e886d99f07" providerId="LiveId" clId="{B9959A8E-69D0-46AF-975F-CBC6569DFBE2}" dt="2019-04-18T19:20:27.923" v="632" actId="167"/>
          <ac:spMkLst>
            <pc:docMk/>
            <pc:sldMk cId="1341876669" sldId="285"/>
            <ac:spMk id="35" creationId="{F7E7FDC0-9D8A-4A9D-ACBD-16BD49D7C3A2}"/>
          </ac:spMkLst>
        </pc:spChg>
        <pc:spChg chg="mod topLvl">
          <ac:chgData name="Ken Merrihew" userId="bcb7a1e886d99f07" providerId="LiveId" clId="{B9959A8E-69D0-46AF-975F-CBC6569DFBE2}" dt="2019-04-21T02:45:00.552" v="1427" actId="164"/>
          <ac:spMkLst>
            <pc:docMk/>
            <pc:sldMk cId="1341876669" sldId="285"/>
            <ac:spMk id="36" creationId="{E70729E9-9EA8-4EC1-A7B3-8CD4D592053F}"/>
          </ac:spMkLst>
        </pc:spChg>
        <pc:spChg chg="mod topLvl">
          <ac:chgData name="Ken Merrihew" userId="bcb7a1e886d99f07" providerId="LiveId" clId="{B9959A8E-69D0-46AF-975F-CBC6569DFBE2}" dt="2019-04-21T02:45:00.552" v="1427" actId="164"/>
          <ac:spMkLst>
            <pc:docMk/>
            <pc:sldMk cId="1341876669" sldId="285"/>
            <ac:spMk id="37" creationId="{94461E70-FF76-4239-A79F-DA0D5E835E69}"/>
          </ac:spMkLst>
        </pc:spChg>
        <pc:spChg chg="mod topLvl">
          <ac:chgData name="Ken Merrihew" userId="bcb7a1e886d99f07" providerId="LiveId" clId="{B9959A8E-69D0-46AF-975F-CBC6569DFBE2}" dt="2019-04-21T02:38:31.383" v="1360" actId="164"/>
          <ac:spMkLst>
            <pc:docMk/>
            <pc:sldMk cId="1341876669" sldId="285"/>
            <ac:spMk id="38" creationId="{BB017FB8-DA2C-42FA-A8C6-71326E20EFB3}"/>
          </ac:spMkLst>
        </pc:spChg>
        <pc:spChg chg="mod topLvl">
          <ac:chgData name="Ken Merrihew" userId="bcb7a1e886d99f07" providerId="LiveId" clId="{B9959A8E-69D0-46AF-975F-CBC6569DFBE2}" dt="2019-04-21T02:45:00.552" v="1427" actId="164"/>
          <ac:spMkLst>
            <pc:docMk/>
            <pc:sldMk cId="1341876669" sldId="285"/>
            <ac:spMk id="39" creationId="{C48EBF88-35D9-4F66-B1C5-10A30EE719BB}"/>
          </ac:spMkLst>
        </pc:spChg>
        <pc:spChg chg="mod topLvl">
          <ac:chgData name="Ken Merrihew" userId="bcb7a1e886d99f07" providerId="LiveId" clId="{B9959A8E-69D0-46AF-975F-CBC6569DFBE2}" dt="2019-04-21T02:45:00.552" v="1427" actId="164"/>
          <ac:spMkLst>
            <pc:docMk/>
            <pc:sldMk cId="1341876669" sldId="285"/>
            <ac:spMk id="40" creationId="{F6EDC9ED-EAED-4923-979D-04CC9BBF4A7A}"/>
          </ac:spMkLst>
        </pc:spChg>
        <pc:spChg chg="mod ord topLvl">
          <ac:chgData name="Ken Merrihew" userId="bcb7a1e886d99f07" providerId="LiveId" clId="{B9959A8E-69D0-46AF-975F-CBC6569DFBE2}" dt="2019-04-21T02:45:00.552" v="1427" actId="164"/>
          <ac:spMkLst>
            <pc:docMk/>
            <pc:sldMk cId="1341876669" sldId="285"/>
            <ac:spMk id="41" creationId="{359CB3A6-6D41-4E8A-B682-A54EF8084974}"/>
          </ac:spMkLst>
        </pc:spChg>
        <pc:spChg chg="mod ord topLvl">
          <ac:chgData name="Ken Merrihew" userId="bcb7a1e886d99f07" providerId="LiveId" clId="{B9959A8E-69D0-46AF-975F-CBC6569DFBE2}" dt="2019-04-21T02:45:00.552" v="1427" actId="164"/>
          <ac:spMkLst>
            <pc:docMk/>
            <pc:sldMk cId="1341876669" sldId="285"/>
            <ac:spMk id="42" creationId="{1E558F32-86E1-48B0-B4A8-F9F309B26B39}"/>
          </ac:spMkLst>
        </pc:spChg>
        <pc:spChg chg="mod topLvl">
          <ac:chgData name="Ken Merrihew" userId="bcb7a1e886d99f07" providerId="LiveId" clId="{B9959A8E-69D0-46AF-975F-CBC6569DFBE2}" dt="2019-04-21T02:45:00.552" v="1427" actId="164"/>
          <ac:spMkLst>
            <pc:docMk/>
            <pc:sldMk cId="1341876669" sldId="285"/>
            <ac:spMk id="43" creationId="{FF04C2F1-0775-43CF-9369-2F1F9881BE67}"/>
          </ac:spMkLst>
        </pc:spChg>
        <pc:spChg chg="mod topLvl">
          <ac:chgData name="Ken Merrihew" userId="bcb7a1e886d99f07" providerId="LiveId" clId="{B9959A8E-69D0-46AF-975F-CBC6569DFBE2}" dt="2019-04-21T02:45:00.552" v="1427" actId="164"/>
          <ac:spMkLst>
            <pc:docMk/>
            <pc:sldMk cId="1341876669" sldId="285"/>
            <ac:spMk id="44" creationId="{5A845A04-3518-4D26-8BBF-A865BD4923EE}"/>
          </ac:spMkLst>
        </pc:spChg>
        <pc:spChg chg="del mod topLvl">
          <ac:chgData name="Ken Merrihew" userId="bcb7a1e886d99f07" providerId="LiveId" clId="{B9959A8E-69D0-46AF-975F-CBC6569DFBE2}" dt="2019-04-21T02:33:13.283" v="1297" actId="478"/>
          <ac:spMkLst>
            <pc:docMk/>
            <pc:sldMk cId="1341876669" sldId="285"/>
            <ac:spMk id="45" creationId="{A4122F26-1F6E-4F4B-9A9F-A1D2D31BC1FF}"/>
          </ac:spMkLst>
        </pc:spChg>
        <pc:spChg chg="del mod topLvl">
          <ac:chgData name="Ken Merrihew" userId="bcb7a1e886d99f07" providerId="LiveId" clId="{B9959A8E-69D0-46AF-975F-CBC6569DFBE2}" dt="2019-04-21T02:33:15.404" v="1298" actId="478"/>
          <ac:spMkLst>
            <pc:docMk/>
            <pc:sldMk cId="1341876669" sldId="285"/>
            <ac:spMk id="46" creationId="{E4D038AA-61D2-41CD-BBF4-471ED60155AC}"/>
          </ac:spMkLst>
        </pc:spChg>
        <pc:spChg chg="del mod topLvl">
          <ac:chgData name="Ken Merrihew" userId="bcb7a1e886d99f07" providerId="LiveId" clId="{B9959A8E-69D0-46AF-975F-CBC6569DFBE2}" dt="2019-04-21T02:33:08.170" v="1296" actId="478"/>
          <ac:spMkLst>
            <pc:docMk/>
            <pc:sldMk cId="1341876669" sldId="285"/>
            <ac:spMk id="47" creationId="{3CCEAF63-F355-47BC-89C5-C99130A2817C}"/>
          </ac:spMkLst>
        </pc:spChg>
        <pc:spChg chg="mod topLvl">
          <ac:chgData name="Ken Merrihew" userId="bcb7a1e886d99f07" providerId="LiveId" clId="{B9959A8E-69D0-46AF-975F-CBC6569DFBE2}" dt="2019-04-21T02:38:31.383" v="1360" actId="164"/>
          <ac:spMkLst>
            <pc:docMk/>
            <pc:sldMk cId="1341876669" sldId="285"/>
            <ac:spMk id="48" creationId="{083E39B7-8B8B-419F-8007-B11F9589DA60}"/>
          </ac:spMkLst>
        </pc:spChg>
        <pc:spChg chg="add mod">
          <ac:chgData name="Ken Merrihew" userId="bcb7a1e886d99f07" providerId="LiveId" clId="{B9959A8E-69D0-46AF-975F-CBC6569DFBE2}" dt="2019-04-21T02:45:00.552" v="1427" actId="164"/>
          <ac:spMkLst>
            <pc:docMk/>
            <pc:sldMk cId="1341876669" sldId="285"/>
            <ac:spMk id="49" creationId="{1DDAD06C-A5B3-4C65-9373-A74BAA4ECB7C}"/>
          </ac:spMkLst>
        </pc:spChg>
        <pc:spChg chg="add del mod ord">
          <ac:chgData name="Ken Merrihew" userId="bcb7a1e886d99f07" providerId="LiveId" clId="{B9959A8E-69D0-46AF-975F-CBC6569DFBE2}" dt="2019-04-21T12:09:44.337" v="2178" actId="478"/>
          <ac:spMkLst>
            <pc:docMk/>
            <pc:sldMk cId="1341876669" sldId="285"/>
            <ac:spMk id="50" creationId="{5F0F6099-972F-4196-833B-42A2A7A7DBF3}"/>
          </ac:spMkLst>
        </pc:spChg>
        <pc:spChg chg="add del mod ord">
          <ac:chgData name="Ken Merrihew" userId="bcb7a1e886d99f07" providerId="LiveId" clId="{B9959A8E-69D0-46AF-975F-CBC6569DFBE2}" dt="2019-04-21T12:09:44.337" v="2178" actId="478"/>
          <ac:spMkLst>
            <pc:docMk/>
            <pc:sldMk cId="1341876669" sldId="285"/>
            <ac:spMk id="51" creationId="{81988C93-4BE6-4A59-B247-C89AA6692F94}"/>
          </ac:spMkLst>
        </pc:spChg>
        <pc:spChg chg="add del mod">
          <ac:chgData name="Ken Merrihew" userId="bcb7a1e886d99f07" providerId="LiveId" clId="{B9959A8E-69D0-46AF-975F-CBC6569DFBE2}" dt="2019-04-21T02:40:40.731" v="1395" actId="478"/>
          <ac:spMkLst>
            <pc:docMk/>
            <pc:sldMk cId="1341876669" sldId="285"/>
            <ac:spMk id="52" creationId="{859336C8-24A9-4ADE-8FB7-CE04D1AA1C30}"/>
          </ac:spMkLst>
        </pc:spChg>
        <pc:spChg chg="add mod">
          <ac:chgData name="Ken Merrihew" userId="bcb7a1e886d99f07" providerId="LiveId" clId="{B9959A8E-69D0-46AF-975F-CBC6569DFBE2}" dt="2019-04-21T02:44:34.368" v="1424" actId="164"/>
          <ac:spMkLst>
            <pc:docMk/>
            <pc:sldMk cId="1341876669" sldId="285"/>
            <ac:spMk id="53" creationId="{2D1C164E-4741-430B-A336-9D5DE42408CF}"/>
          </ac:spMkLst>
        </pc:spChg>
        <pc:spChg chg="add mod">
          <ac:chgData name="Ken Merrihew" userId="bcb7a1e886d99f07" providerId="LiveId" clId="{B9959A8E-69D0-46AF-975F-CBC6569DFBE2}" dt="2019-04-21T02:44:34.368" v="1424" actId="164"/>
          <ac:spMkLst>
            <pc:docMk/>
            <pc:sldMk cId="1341876669" sldId="285"/>
            <ac:spMk id="54" creationId="{919A194E-DC97-4D65-B6F3-8F21AC47F1AE}"/>
          </ac:spMkLst>
        </pc:spChg>
        <pc:spChg chg="add del mod">
          <ac:chgData name="Ken Merrihew" userId="bcb7a1e886d99f07" providerId="LiveId" clId="{B9959A8E-69D0-46AF-975F-CBC6569DFBE2}" dt="2019-04-21T02:44:22.478" v="1423" actId="478"/>
          <ac:spMkLst>
            <pc:docMk/>
            <pc:sldMk cId="1341876669" sldId="285"/>
            <ac:spMk id="56" creationId="{9A7D3841-CFD9-47CE-B416-B9CFB0D94671}"/>
          </ac:spMkLst>
        </pc:spChg>
        <pc:spChg chg="add mod">
          <ac:chgData name="Ken Merrihew" userId="bcb7a1e886d99f07" providerId="LiveId" clId="{B9959A8E-69D0-46AF-975F-CBC6569DFBE2}" dt="2019-04-21T02:44:34.368" v="1424" actId="164"/>
          <ac:spMkLst>
            <pc:docMk/>
            <pc:sldMk cId="1341876669" sldId="285"/>
            <ac:spMk id="57" creationId="{AB513720-95FE-40E2-9489-397007D8FA43}"/>
          </ac:spMkLst>
        </pc:spChg>
        <pc:spChg chg="add del mod">
          <ac:chgData name="Ken Merrihew" userId="bcb7a1e886d99f07" providerId="LiveId" clId="{B9959A8E-69D0-46AF-975F-CBC6569DFBE2}" dt="2019-04-21T02:44:20.512" v="1422" actId="478"/>
          <ac:spMkLst>
            <pc:docMk/>
            <pc:sldMk cId="1341876669" sldId="285"/>
            <ac:spMk id="58" creationId="{883BACB5-792D-477A-8D51-C86ADE24905F}"/>
          </ac:spMkLst>
        </pc:spChg>
        <pc:spChg chg="add mod ord">
          <ac:chgData name="Ken Merrihew" userId="bcb7a1e886d99f07" providerId="LiveId" clId="{B9959A8E-69D0-46AF-975F-CBC6569DFBE2}" dt="2019-04-21T02:44:34.368" v="1424" actId="164"/>
          <ac:spMkLst>
            <pc:docMk/>
            <pc:sldMk cId="1341876669" sldId="285"/>
            <ac:spMk id="59" creationId="{299879F6-3DA2-42DC-B8D6-9C95484F9B3C}"/>
          </ac:spMkLst>
        </pc:spChg>
        <pc:spChg chg="add mod">
          <ac:chgData name="Ken Merrihew" userId="bcb7a1e886d99f07" providerId="LiveId" clId="{B9959A8E-69D0-46AF-975F-CBC6569DFBE2}" dt="2019-04-21T02:44:34.368" v="1424" actId="164"/>
          <ac:spMkLst>
            <pc:docMk/>
            <pc:sldMk cId="1341876669" sldId="285"/>
            <ac:spMk id="60" creationId="{D51FD157-3290-465D-BFBB-0D0AFD901F9C}"/>
          </ac:spMkLst>
        </pc:spChg>
        <pc:spChg chg="add mod">
          <ac:chgData name="Ken Merrihew" userId="bcb7a1e886d99f07" providerId="LiveId" clId="{B9959A8E-69D0-46AF-975F-CBC6569DFBE2}" dt="2019-04-21T02:44:34.368" v="1424" actId="164"/>
          <ac:spMkLst>
            <pc:docMk/>
            <pc:sldMk cId="1341876669" sldId="285"/>
            <ac:spMk id="61" creationId="{C1C28E46-810D-4C55-A6C2-E23CEB73E6F4}"/>
          </ac:spMkLst>
        </pc:spChg>
        <pc:spChg chg="add mod ord">
          <ac:chgData name="Ken Merrihew" userId="bcb7a1e886d99f07" providerId="LiveId" clId="{B9959A8E-69D0-46AF-975F-CBC6569DFBE2}" dt="2019-04-21T02:44:34.368" v="1424" actId="164"/>
          <ac:spMkLst>
            <pc:docMk/>
            <pc:sldMk cId="1341876669" sldId="285"/>
            <ac:spMk id="62" creationId="{058CFD21-0ABD-4B94-A8CD-F7C27A5BD87C}"/>
          </ac:spMkLst>
        </pc:spChg>
        <pc:spChg chg="mod">
          <ac:chgData name="Ken Merrihew" userId="bcb7a1e886d99f07" providerId="LiveId" clId="{B9959A8E-69D0-46AF-975F-CBC6569DFBE2}" dt="2019-04-21T02:44:08.638" v="1420" actId="688"/>
          <ac:spMkLst>
            <pc:docMk/>
            <pc:sldMk cId="1341876669" sldId="285"/>
            <ac:spMk id="65" creationId="{95784DD5-F33D-4968-87F5-B4AA0DFA4082}"/>
          </ac:spMkLst>
        </pc:spChg>
        <pc:spChg chg="add mod">
          <ac:chgData name="Ken Merrihew" userId="bcb7a1e886d99f07" providerId="LiveId" clId="{B9959A8E-69D0-46AF-975F-CBC6569DFBE2}" dt="2019-04-21T03:02:36.594" v="1741" actId="1036"/>
          <ac:spMkLst>
            <pc:docMk/>
            <pc:sldMk cId="1341876669" sldId="285"/>
            <ac:spMk id="67" creationId="{D73775A2-052F-4B6A-91B4-8829EE66F5B0}"/>
          </ac:spMkLst>
        </pc:spChg>
        <pc:grpChg chg="add mod">
          <ac:chgData name="Ken Merrihew" userId="bcb7a1e886d99f07" providerId="LiveId" clId="{B9959A8E-69D0-46AF-975F-CBC6569DFBE2}" dt="2019-04-21T02:45:00.552" v="1427" actId="164"/>
          <ac:grpSpMkLst>
            <pc:docMk/>
            <pc:sldMk cId="1341876669" sldId="285"/>
            <ac:grpSpMk id="19" creationId="{29B439B1-0599-405D-86D7-6F4356E92756}"/>
          </ac:grpSpMkLst>
        </pc:grpChg>
        <pc:grpChg chg="del">
          <ac:chgData name="Ken Merrihew" userId="bcb7a1e886d99f07" providerId="LiveId" clId="{B9959A8E-69D0-46AF-975F-CBC6569DFBE2}" dt="2019-04-18T19:07:57.303" v="544" actId="478"/>
          <ac:grpSpMkLst>
            <pc:docMk/>
            <pc:sldMk cId="1341876669" sldId="285"/>
            <ac:grpSpMk id="19" creationId="{7F8B83BB-BE5C-49EB-83E9-8F8DEA404E87}"/>
          </ac:grpSpMkLst>
        </pc:grpChg>
        <pc:grpChg chg="add mod">
          <ac:chgData name="Ken Merrihew" userId="bcb7a1e886d99f07" providerId="LiveId" clId="{B9959A8E-69D0-46AF-975F-CBC6569DFBE2}" dt="2019-04-21T02:54:15.184" v="1561" actId="164"/>
          <ac:grpSpMkLst>
            <pc:docMk/>
            <pc:sldMk cId="1341876669" sldId="285"/>
            <ac:grpSpMk id="21" creationId="{0FDAF51E-BF9B-485A-8D1D-4778CBA0B67C}"/>
          </ac:grpSpMkLst>
        </pc:grpChg>
        <pc:grpChg chg="add mod">
          <ac:chgData name="Ken Merrihew" userId="bcb7a1e886d99f07" providerId="LiveId" clId="{B9959A8E-69D0-46AF-975F-CBC6569DFBE2}" dt="2019-04-21T02:54:21.445" v="1562" actId="164"/>
          <ac:grpSpMkLst>
            <pc:docMk/>
            <pc:sldMk cId="1341876669" sldId="285"/>
            <ac:grpSpMk id="22" creationId="{63B5862F-722D-4252-A794-C78AE8E7942C}"/>
          </ac:grpSpMkLst>
        </pc:grpChg>
        <pc:grpChg chg="add del mod">
          <ac:chgData name="Ken Merrihew" userId="bcb7a1e886d99f07" providerId="LiveId" clId="{B9959A8E-69D0-46AF-975F-CBC6569DFBE2}" dt="2019-04-21T02:32:57.774" v="1294" actId="165"/>
          <ac:grpSpMkLst>
            <pc:docMk/>
            <pc:sldMk cId="1341876669" sldId="285"/>
            <ac:grpSpMk id="26" creationId="{DDD30613-72A4-4E04-9BF5-3B6861DB782D}"/>
          </ac:grpSpMkLst>
        </pc:grpChg>
        <pc:grpChg chg="add">
          <ac:chgData name="Ken Merrihew" userId="bcb7a1e886d99f07" providerId="LiveId" clId="{B9959A8E-69D0-46AF-975F-CBC6569DFBE2}" dt="2019-04-18T19:07:58.016" v="545"/>
          <ac:grpSpMkLst>
            <pc:docMk/>
            <pc:sldMk cId="1341876669" sldId="285"/>
            <ac:grpSpMk id="27" creationId="{BBD5B057-111B-44E8-9B7D-9E62EB6D5982}"/>
          </ac:grpSpMkLst>
        </pc:grpChg>
        <pc:grpChg chg="add mod">
          <ac:chgData name="Ken Merrihew" userId="bcb7a1e886d99f07" providerId="LiveId" clId="{B9959A8E-69D0-46AF-975F-CBC6569DFBE2}" dt="2019-04-21T02:44:34.368" v="1424" actId="164"/>
          <ac:grpSpMkLst>
            <pc:docMk/>
            <pc:sldMk cId="1341876669" sldId="285"/>
            <ac:grpSpMk id="63" creationId="{C5F330FF-8DB7-4DB9-8DA0-4301E0BD27CE}"/>
          </ac:grpSpMkLst>
        </pc:grpChg>
        <pc:grpChg chg="add del mod ord">
          <ac:chgData name="Ken Merrihew" userId="bcb7a1e886d99f07" providerId="LiveId" clId="{B9959A8E-69D0-46AF-975F-CBC6569DFBE2}" dt="2019-04-21T12:09:45.736" v="2179" actId="478"/>
          <ac:grpSpMkLst>
            <pc:docMk/>
            <pc:sldMk cId="1341876669" sldId="285"/>
            <ac:grpSpMk id="83" creationId="{286DEB63-5237-4731-92CC-72FC0E42B621}"/>
          </ac:grpSpMkLst>
        </pc:grpChg>
        <pc:grpChg chg="add del mod">
          <ac:chgData name="Ken Merrihew" userId="bcb7a1e886d99f07" providerId="LiveId" clId="{B9959A8E-69D0-46AF-975F-CBC6569DFBE2}" dt="2019-04-21T12:09:46.968" v="2180" actId="478"/>
          <ac:grpSpMkLst>
            <pc:docMk/>
            <pc:sldMk cId="1341876669" sldId="285"/>
            <ac:grpSpMk id="84" creationId="{A48655C2-84DE-41CA-BE78-08DD56C68C56}"/>
          </ac:grpSpMkLst>
        </pc:grpChg>
        <pc:picChg chg="add del mod">
          <ac:chgData name="Ken Merrihew" userId="bcb7a1e886d99f07" providerId="LiveId" clId="{B9959A8E-69D0-46AF-975F-CBC6569DFBE2}" dt="2019-04-21T02:58:29.659" v="1581" actId="478"/>
          <ac:picMkLst>
            <pc:docMk/>
            <pc:sldMk cId="1341876669" sldId="285"/>
            <ac:picMk id="7" creationId="{BAF08566-4DF3-461D-99F1-555151200BCF}"/>
          </ac:picMkLst>
        </pc:picChg>
        <pc:picChg chg="add del mod">
          <ac:chgData name="Ken Merrihew" userId="bcb7a1e886d99f07" providerId="LiveId" clId="{B9959A8E-69D0-46AF-975F-CBC6569DFBE2}" dt="2019-04-21T02:44:19.373" v="1421" actId="478"/>
          <ac:picMkLst>
            <pc:docMk/>
            <pc:sldMk cId="1341876669" sldId="285"/>
            <ac:picMk id="10" creationId="{A9DAC68A-D1E2-4A87-B233-434DDCE0942D}"/>
          </ac:picMkLst>
        </pc:picChg>
        <pc:picChg chg="add del mod">
          <ac:chgData name="Ken Merrihew" userId="bcb7a1e886d99f07" providerId="LiveId" clId="{B9959A8E-69D0-46AF-975F-CBC6569DFBE2}" dt="2019-04-21T02:58:31.460" v="1582" actId="478"/>
          <ac:picMkLst>
            <pc:docMk/>
            <pc:sldMk cId="1341876669" sldId="285"/>
            <ac:picMk id="12" creationId="{EEE725AD-A7A1-48D0-8900-EAEB3A5E3187}"/>
          </ac:picMkLst>
        </pc:picChg>
        <pc:picChg chg="add">
          <ac:chgData name="Ken Merrihew" userId="bcb7a1e886d99f07" providerId="LiveId" clId="{B9959A8E-69D0-46AF-975F-CBC6569DFBE2}" dt="2019-04-18T19:07:58.016" v="545"/>
          <ac:picMkLst>
            <pc:docMk/>
            <pc:sldMk cId="1341876669" sldId="285"/>
            <ac:picMk id="33" creationId="{E41459EB-CF74-418E-9C73-881969D8F553}"/>
          </ac:picMkLst>
        </pc:picChg>
        <pc:picChg chg="add mod">
          <ac:chgData name="Ken Merrihew" userId="bcb7a1e886d99f07" providerId="LiveId" clId="{B9959A8E-69D0-46AF-975F-CBC6569DFBE2}" dt="2019-04-21T02:45:00.552" v="1427" actId="164"/>
          <ac:picMkLst>
            <pc:docMk/>
            <pc:sldMk cId="1341876669" sldId="285"/>
            <ac:picMk id="34" creationId="{11CE339B-21A8-406F-A178-EA38BB9494B2}"/>
          </ac:picMkLst>
        </pc:picChg>
        <pc:picChg chg="add mod">
          <ac:chgData name="Ken Merrihew" userId="bcb7a1e886d99f07" providerId="LiveId" clId="{B9959A8E-69D0-46AF-975F-CBC6569DFBE2}" dt="2019-04-21T02:44:34.368" v="1424" actId="164"/>
          <ac:picMkLst>
            <pc:docMk/>
            <pc:sldMk cId="1341876669" sldId="285"/>
            <ac:picMk id="55" creationId="{B3E4DC3B-D6F6-4C0D-A27C-D279B91A3BC8}"/>
          </ac:picMkLst>
        </pc:picChg>
        <pc:picChg chg="add del">
          <ac:chgData name="Ken Merrihew" userId="bcb7a1e886d99f07" providerId="LiveId" clId="{B9959A8E-69D0-46AF-975F-CBC6569DFBE2}" dt="2019-04-21T12:10:55.549" v="2184" actId="478"/>
          <ac:picMkLst>
            <pc:docMk/>
            <pc:sldMk cId="1341876669" sldId="285"/>
            <ac:picMk id="1026" creationId="{4E370A41-EEFF-4100-8996-D790A3DFD9C8}"/>
          </ac:picMkLst>
        </pc:picChg>
        <pc:picChg chg="add mod">
          <ac:chgData name="Ken Merrihew" userId="bcb7a1e886d99f07" providerId="LiveId" clId="{B9959A8E-69D0-46AF-975F-CBC6569DFBE2}" dt="2019-04-21T12:25:44.279" v="2199" actId="1076"/>
          <ac:picMkLst>
            <pc:docMk/>
            <pc:sldMk cId="1341876669" sldId="285"/>
            <ac:picMk id="1028" creationId="{F8721469-4784-4D75-B2D3-834D069A5720}"/>
          </ac:picMkLst>
        </pc:picChg>
        <pc:cxnChg chg="add del mod ord">
          <ac:chgData name="Ken Merrihew" userId="bcb7a1e886d99f07" providerId="LiveId" clId="{B9959A8E-69D0-46AF-975F-CBC6569DFBE2}" dt="2019-04-21T12:09:44.337" v="2178" actId="478"/>
          <ac:cxnSpMkLst>
            <pc:docMk/>
            <pc:sldMk cId="1341876669" sldId="285"/>
            <ac:cxnSpMk id="69" creationId="{B47F0698-0434-4482-AB9D-D8B0D336CB2E}"/>
          </ac:cxnSpMkLst>
        </pc:cxnChg>
        <pc:cxnChg chg="add del mod ord">
          <ac:chgData name="Ken Merrihew" userId="bcb7a1e886d99f07" providerId="LiveId" clId="{B9959A8E-69D0-46AF-975F-CBC6569DFBE2}" dt="2019-04-21T12:09:44.337" v="2178" actId="478"/>
          <ac:cxnSpMkLst>
            <pc:docMk/>
            <pc:sldMk cId="1341876669" sldId="285"/>
            <ac:cxnSpMk id="72" creationId="{442EC8C6-6C02-45BE-BF2F-E83E0953FC78}"/>
          </ac:cxnSpMkLst>
        </pc:cxnChg>
        <pc:cxnChg chg="add del mod ord">
          <ac:chgData name="Ken Merrihew" userId="bcb7a1e886d99f07" providerId="LiveId" clId="{B9959A8E-69D0-46AF-975F-CBC6569DFBE2}" dt="2019-04-21T12:09:44.337" v="2178" actId="478"/>
          <ac:cxnSpMkLst>
            <pc:docMk/>
            <pc:sldMk cId="1341876669" sldId="285"/>
            <ac:cxnSpMk id="73" creationId="{4DAF26B7-757E-4136-A1E1-227CB0F7171C}"/>
          </ac:cxnSpMkLst>
        </pc:cxnChg>
        <pc:cxnChg chg="add del mod ord">
          <ac:chgData name="Ken Merrihew" userId="bcb7a1e886d99f07" providerId="LiveId" clId="{B9959A8E-69D0-46AF-975F-CBC6569DFBE2}" dt="2019-04-21T12:09:44.337" v="2178" actId="478"/>
          <ac:cxnSpMkLst>
            <pc:docMk/>
            <pc:sldMk cId="1341876669" sldId="285"/>
            <ac:cxnSpMk id="74" creationId="{0F3C7521-753A-44BE-B261-4C0B45174A8A}"/>
          </ac:cxnSpMkLst>
        </pc:cxnChg>
        <pc:cxnChg chg="add del mod ord">
          <ac:chgData name="Ken Merrihew" userId="bcb7a1e886d99f07" providerId="LiveId" clId="{B9959A8E-69D0-46AF-975F-CBC6569DFBE2}" dt="2019-04-21T12:09:44.337" v="2178" actId="478"/>
          <ac:cxnSpMkLst>
            <pc:docMk/>
            <pc:sldMk cId="1341876669" sldId="285"/>
            <ac:cxnSpMk id="75" creationId="{B5AE4198-9267-47EC-9BD1-513A8FA969EF}"/>
          </ac:cxnSpMkLst>
        </pc:cxnChg>
        <pc:cxnChg chg="add del mod ord">
          <ac:chgData name="Ken Merrihew" userId="bcb7a1e886d99f07" providerId="LiveId" clId="{B9959A8E-69D0-46AF-975F-CBC6569DFBE2}" dt="2019-04-21T12:09:44.337" v="2178" actId="478"/>
          <ac:cxnSpMkLst>
            <pc:docMk/>
            <pc:sldMk cId="1341876669" sldId="285"/>
            <ac:cxnSpMk id="76" creationId="{BEEF5AEC-99F9-4D1C-A5AB-116A56840D23}"/>
          </ac:cxnSpMkLst>
        </pc:cxnChg>
        <pc:cxnChg chg="add del mod ord">
          <ac:chgData name="Ken Merrihew" userId="bcb7a1e886d99f07" providerId="LiveId" clId="{B9959A8E-69D0-46AF-975F-CBC6569DFBE2}" dt="2019-04-21T12:09:44.337" v="2178" actId="478"/>
          <ac:cxnSpMkLst>
            <pc:docMk/>
            <pc:sldMk cId="1341876669" sldId="285"/>
            <ac:cxnSpMk id="77" creationId="{D420788B-D71B-472B-B06E-774CABAE818C}"/>
          </ac:cxnSpMkLst>
        </pc:cxnChg>
        <pc:cxnChg chg="add del mod ord">
          <ac:chgData name="Ken Merrihew" userId="bcb7a1e886d99f07" providerId="LiveId" clId="{B9959A8E-69D0-46AF-975F-CBC6569DFBE2}" dt="2019-04-21T12:09:44.337" v="2178" actId="478"/>
          <ac:cxnSpMkLst>
            <pc:docMk/>
            <pc:sldMk cId="1341876669" sldId="285"/>
            <ac:cxnSpMk id="78" creationId="{CD54CCCD-AEAA-429E-AABE-A7B88590754A}"/>
          </ac:cxnSpMkLst>
        </pc:cxnChg>
      </pc:sldChg>
      <pc:sldChg chg="addSp delSp">
        <pc:chgData name="Ken Merrihew" userId="bcb7a1e886d99f07" providerId="LiveId" clId="{B9959A8E-69D0-46AF-975F-CBC6569DFBE2}" dt="2019-04-18T19:20:30.302" v="633"/>
        <pc:sldMkLst>
          <pc:docMk/>
          <pc:sldMk cId="2317819052" sldId="286"/>
        </pc:sldMkLst>
        <pc:spChg chg="add">
          <ac:chgData name="Ken Merrihew" userId="bcb7a1e886d99f07" providerId="LiveId" clId="{B9959A8E-69D0-46AF-975F-CBC6569DFBE2}" dt="2019-04-18T19:20:30.302" v="633"/>
          <ac:spMkLst>
            <pc:docMk/>
            <pc:sldMk cId="2317819052" sldId="286"/>
            <ac:spMk id="24" creationId="{67C5B8A5-1666-4195-8E41-A9502C2F7812}"/>
          </ac:spMkLst>
        </pc:spChg>
        <pc:grpChg chg="del">
          <ac:chgData name="Ken Merrihew" userId="bcb7a1e886d99f07" providerId="LiveId" clId="{B9959A8E-69D0-46AF-975F-CBC6569DFBE2}" dt="2019-04-18T19:08:01.332" v="546" actId="478"/>
          <ac:grpSpMkLst>
            <pc:docMk/>
            <pc:sldMk cId="2317819052" sldId="286"/>
            <ac:grpSpMk id="15" creationId="{E8A0DBE5-6320-4D8F-81E2-9FCCFA65BA47}"/>
          </ac:grpSpMkLst>
        </pc:grpChg>
        <pc:grpChg chg="add">
          <ac:chgData name="Ken Merrihew" userId="bcb7a1e886d99f07" providerId="LiveId" clId="{B9959A8E-69D0-46AF-975F-CBC6569DFBE2}" dt="2019-04-18T19:08:02.203" v="547"/>
          <ac:grpSpMkLst>
            <pc:docMk/>
            <pc:sldMk cId="2317819052" sldId="286"/>
            <ac:grpSpMk id="16" creationId="{0C76079F-CE12-439C-9A90-5D30011907FD}"/>
          </ac:grpSpMkLst>
        </pc:grpChg>
        <pc:picChg chg="add">
          <ac:chgData name="Ken Merrihew" userId="bcb7a1e886d99f07" providerId="LiveId" clId="{B9959A8E-69D0-46AF-975F-CBC6569DFBE2}" dt="2019-04-18T19:08:02.203" v="547"/>
          <ac:picMkLst>
            <pc:docMk/>
            <pc:sldMk cId="2317819052" sldId="286"/>
            <ac:picMk id="22" creationId="{70E1BA5B-F16A-43BF-B283-4ECB90A8CAF1}"/>
          </ac:picMkLst>
        </pc:picChg>
        <pc:picChg chg="add">
          <ac:chgData name="Ken Merrihew" userId="bcb7a1e886d99f07" providerId="LiveId" clId="{B9959A8E-69D0-46AF-975F-CBC6569DFBE2}" dt="2019-04-18T19:08:02.203" v="547"/>
          <ac:picMkLst>
            <pc:docMk/>
            <pc:sldMk cId="2317819052" sldId="286"/>
            <ac:picMk id="23" creationId="{D959D45E-DDE5-408B-897E-BA448DC0A522}"/>
          </ac:picMkLst>
        </pc:picChg>
      </pc:sldChg>
      <pc:sldChg chg="addSp delSp modSp">
        <pc:chgData name="Ken Merrihew" userId="bcb7a1e886d99f07" providerId="LiveId" clId="{B9959A8E-69D0-46AF-975F-CBC6569DFBE2}" dt="2019-04-18T19:20:42.481" v="635" actId="167"/>
        <pc:sldMkLst>
          <pc:docMk/>
          <pc:sldMk cId="3307884106" sldId="287"/>
        </pc:sldMkLst>
        <pc:spChg chg="add ord">
          <ac:chgData name="Ken Merrihew" userId="bcb7a1e886d99f07" providerId="LiveId" clId="{B9959A8E-69D0-46AF-975F-CBC6569DFBE2}" dt="2019-04-18T19:20:42.481" v="635" actId="167"/>
          <ac:spMkLst>
            <pc:docMk/>
            <pc:sldMk cId="3307884106" sldId="287"/>
            <ac:spMk id="35" creationId="{98BB0F0D-F5CB-4201-99D0-F6FA1DD9A58D}"/>
          </ac:spMkLst>
        </pc:spChg>
        <pc:grpChg chg="del">
          <ac:chgData name="Ken Merrihew" userId="bcb7a1e886d99f07" providerId="LiveId" clId="{B9959A8E-69D0-46AF-975F-CBC6569DFBE2}" dt="2019-04-18T19:08:11.760" v="548" actId="478"/>
          <ac:grpSpMkLst>
            <pc:docMk/>
            <pc:sldMk cId="3307884106" sldId="287"/>
            <ac:grpSpMk id="19" creationId="{7F8B83BB-BE5C-49EB-83E9-8F8DEA404E87}"/>
          </ac:grpSpMkLst>
        </pc:grpChg>
        <pc:grpChg chg="add">
          <ac:chgData name="Ken Merrihew" userId="bcb7a1e886d99f07" providerId="LiveId" clId="{B9959A8E-69D0-46AF-975F-CBC6569DFBE2}" dt="2019-04-18T19:08:12.581" v="549"/>
          <ac:grpSpMkLst>
            <pc:docMk/>
            <pc:sldMk cId="3307884106" sldId="287"/>
            <ac:grpSpMk id="27" creationId="{A8C2E309-9C52-403D-8F22-CE7E9701DA7D}"/>
          </ac:grpSpMkLst>
        </pc:grpChg>
        <pc:picChg chg="add">
          <ac:chgData name="Ken Merrihew" userId="bcb7a1e886d99f07" providerId="LiveId" clId="{B9959A8E-69D0-46AF-975F-CBC6569DFBE2}" dt="2019-04-18T19:08:12.581" v="549"/>
          <ac:picMkLst>
            <pc:docMk/>
            <pc:sldMk cId="3307884106" sldId="287"/>
            <ac:picMk id="33" creationId="{7D5ABDAB-F587-4FF6-9DDC-6D707CF354B8}"/>
          </ac:picMkLst>
        </pc:picChg>
        <pc:picChg chg="add">
          <ac:chgData name="Ken Merrihew" userId="bcb7a1e886d99f07" providerId="LiveId" clId="{B9959A8E-69D0-46AF-975F-CBC6569DFBE2}" dt="2019-04-18T19:08:12.581" v="549"/>
          <ac:picMkLst>
            <pc:docMk/>
            <pc:sldMk cId="3307884106" sldId="287"/>
            <ac:picMk id="34" creationId="{3680539A-33A6-403D-91DF-B9F893F325DD}"/>
          </ac:picMkLst>
        </pc:picChg>
      </pc:sldChg>
      <pc:sldChg chg="addSp delSp">
        <pc:chgData name="Ken Merrihew" userId="bcb7a1e886d99f07" providerId="LiveId" clId="{B9959A8E-69D0-46AF-975F-CBC6569DFBE2}" dt="2019-04-18T19:21:22.361" v="646"/>
        <pc:sldMkLst>
          <pc:docMk/>
          <pc:sldMk cId="1286840178" sldId="288"/>
        </pc:sldMkLst>
        <pc:spChg chg="add">
          <ac:chgData name="Ken Merrihew" userId="bcb7a1e886d99f07" providerId="LiveId" clId="{B9959A8E-69D0-46AF-975F-CBC6569DFBE2}" dt="2019-04-18T19:21:22.361" v="646"/>
          <ac:spMkLst>
            <pc:docMk/>
            <pc:sldMk cId="1286840178" sldId="288"/>
            <ac:spMk id="24" creationId="{2CFB928E-E306-4463-AB56-22D306CCBFE7}"/>
          </ac:spMkLst>
        </pc:spChg>
        <pc:grpChg chg="del">
          <ac:chgData name="Ken Merrihew" userId="bcb7a1e886d99f07" providerId="LiveId" clId="{B9959A8E-69D0-46AF-975F-CBC6569DFBE2}" dt="2019-04-18T19:11:00.540" v="560" actId="478"/>
          <ac:grpSpMkLst>
            <pc:docMk/>
            <pc:sldMk cId="1286840178" sldId="288"/>
            <ac:grpSpMk id="15" creationId="{E8A0DBE5-6320-4D8F-81E2-9FCCFA65BA47}"/>
          </ac:grpSpMkLst>
        </pc:grpChg>
        <pc:grpChg chg="add">
          <ac:chgData name="Ken Merrihew" userId="bcb7a1e886d99f07" providerId="LiveId" clId="{B9959A8E-69D0-46AF-975F-CBC6569DFBE2}" dt="2019-04-18T19:11:01.309" v="561"/>
          <ac:grpSpMkLst>
            <pc:docMk/>
            <pc:sldMk cId="1286840178" sldId="288"/>
            <ac:grpSpMk id="16" creationId="{98AFE306-EA59-4622-B0E6-7B69B63B2516}"/>
          </ac:grpSpMkLst>
        </pc:grpChg>
        <pc:picChg chg="add">
          <ac:chgData name="Ken Merrihew" userId="bcb7a1e886d99f07" providerId="LiveId" clId="{B9959A8E-69D0-46AF-975F-CBC6569DFBE2}" dt="2019-04-18T19:11:01.309" v="561"/>
          <ac:picMkLst>
            <pc:docMk/>
            <pc:sldMk cId="1286840178" sldId="288"/>
            <ac:picMk id="22" creationId="{32E83E3C-AD56-4BAB-96C4-FAB1054F196E}"/>
          </ac:picMkLst>
        </pc:picChg>
        <pc:picChg chg="add">
          <ac:chgData name="Ken Merrihew" userId="bcb7a1e886d99f07" providerId="LiveId" clId="{B9959A8E-69D0-46AF-975F-CBC6569DFBE2}" dt="2019-04-18T19:11:01.309" v="561"/>
          <ac:picMkLst>
            <pc:docMk/>
            <pc:sldMk cId="1286840178" sldId="288"/>
            <ac:picMk id="23" creationId="{176192AB-C21C-43CF-9755-6BBFE85C4D28}"/>
          </ac:picMkLst>
        </pc:picChg>
      </pc:sldChg>
      <pc:sldChg chg="addSp delSp modSp">
        <pc:chgData name="Ken Merrihew" userId="bcb7a1e886d99f07" providerId="LiveId" clId="{B9959A8E-69D0-46AF-975F-CBC6569DFBE2}" dt="2019-04-20T21:33:31.838" v="1229" actId="207"/>
        <pc:sldMkLst>
          <pc:docMk/>
          <pc:sldMk cId="1082028703" sldId="289"/>
        </pc:sldMkLst>
        <pc:spChg chg="mod">
          <ac:chgData name="Ken Merrihew" userId="bcb7a1e886d99f07" providerId="LiveId" clId="{B9959A8E-69D0-46AF-975F-CBC6569DFBE2}" dt="2019-04-20T21:33:31.838" v="1229" actId="207"/>
          <ac:spMkLst>
            <pc:docMk/>
            <pc:sldMk cId="1082028703" sldId="289"/>
            <ac:spMk id="32" creationId="{D6B46068-D1C4-40B5-87B0-09A8218CD51F}"/>
          </ac:spMkLst>
        </pc:spChg>
        <pc:spChg chg="add ord">
          <ac:chgData name="Ken Merrihew" userId="bcb7a1e886d99f07" providerId="LiveId" clId="{B9959A8E-69D0-46AF-975F-CBC6569DFBE2}" dt="2019-04-18T19:20:50.220" v="637" actId="167"/>
          <ac:spMkLst>
            <pc:docMk/>
            <pc:sldMk cId="1082028703" sldId="289"/>
            <ac:spMk id="39" creationId="{E9DC6B28-1791-4758-83B2-61AEC5FCEBC5}"/>
          </ac:spMkLst>
        </pc:spChg>
        <pc:grpChg chg="del">
          <ac:chgData name="Ken Merrihew" userId="bcb7a1e886d99f07" providerId="LiveId" clId="{B9959A8E-69D0-46AF-975F-CBC6569DFBE2}" dt="2019-04-18T19:08:18.096" v="550" actId="478"/>
          <ac:grpSpMkLst>
            <pc:docMk/>
            <pc:sldMk cId="1082028703" sldId="289"/>
            <ac:grpSpMk id="19" creationId="{7F8B83BB-BE5C-49EB-83E9-8F8DEA404E87}"/>
          </ac:grpSpMkLst>
        </pc:grpChg>
        <pc:grpChg chg="add">
          <ac:chgData name="Ken Merrihew" userId="bcb7a1e886d99f07" providerId="LiveId" clId="{B9959A8E-69D0-46AF-975F-CBC6569DFBE2}" dt="2019-04-18T19:08:18.801" v="551"/>
          <ac:grpSpMkLst>
            <pc:docMk/>
            <pc:sldMk cId="1082028703" sldId="289"/>
            <ac:grpSpMk id="28" creationId="{8B3AF24C-D189-4650-B2D4-66111AAA7410}"/>
          </ac:grpSpMkLst>
        </pc:grpChg>
        <pc:picChg chg="add">
          <ac:chgData name="Ken Merrihew" userId="bcb7a1e886d99f07" providerId="LiveId" clId="{B9959A8E-69D0-46AF-975F-CBC6569DFBE2}" dt="2019-04-18T19:08:18.801" v="551"/>
          <ac:picMkLst>
            <pc:docMk/>
            <pc:sldMk cId="1082028703" sldId="289"/>
            <ac:picMk id="37" creationId="{A7394F68-6055-4396-83B8-A26E211F7221}"/>
          </ac:picMkLst>
        </pc:picChg>
        <pc:picChg chg="add">
          <ac:chgData name="Ken Merrihew" userId="bcb7a1e886d99f07" providerId="LiveId" clId="{B9959A8E-69D0-46AF-975F-CBC6569DFBE2}" dt="2019-04-18T19:08:18.801" v="551"/>
          <ac:picMkLst>
            <pc:docMk/>
            <pc:sldMk cId="1082028703" sldId="289"/>
            <ac:picMk id="38" creationId="{0D728D4B-FA01-4E21-8694-F8D0B1F2DEB3}"/>
          </ac:picMkLst>
        </pc:picChg>
      </pc:sldChg>
      <pc:sldChg chg="addSp delSp modSp">
        <pc:chgData name="Ken Merrihew" userId="bcb7a1e886d99f07" providerId="LiveId" clId="{B9959A8E-69D0-46AF-975F-CBC6569DFBE2}" dt="2019-04-18T19:20:55.127" v="639" actId="167"/>
        <pc:sldMkLst>
          <pc:docMk/>
          <pc:sldMk cId="378692947" sldId="290"/>
        </pc:sldMkLst>
        <pc:spChg chg="add ord">
          <ac:chgData name="Ken Merrihew" userId="bcb7a1e886d99f07" providerId="LiveId" clId="{B9959A8E-69D0-46AF-975F-CBC6569DFBE2}" dt="2019-04-18T19:20:55.127" v="639" actId="167"/>
          <ac:spMkLst>
            <pc:docMk/>
            <pc:sldMk cId="378692947" sldId="290"/>
            <ac:spMk id="35" creationId="{C436BAAA-3F7A-4993-B948-FF9BEB232180}"/>
          </ac:spMkLst>
        </pc:spChg>
        <pc:grpChg chg="del">
          <ac:chgData name="Ken Merrihew" userId="bcb7a1e886d99f07" providerId="LiveId" clId="{B9959A8E-69D0-46AF-975F-CBC6569DFBE2}" dt="2019-04-18T19:08:58.251" v="552" actId="478"/>
          <ac:grpSpMkLst>
            <pc:docMk/>
            <pc:sldMk cId="378692947" sldId="290"/>
            <ac:grpSpMk id="19" creationId="{7F8B83BB-BE5C-49EB-83E9-8F8DEA404E87}"/>
          </ac:grpSpMkLst>
        </pc:grpChg>
        <pc:grpChg chg="add">
          <ac:chgData name="Ken Merrihew" userId="bcb7a1e886d99f07" providerId="LiveId" clId="{B9959A8E-69D0-46AF-975F-CBC6569DFBE2}" dt="2019-04-18T19:08:59.568" v="553"/>
          <ac:grpSpMkLst>
            <pc:docMk/>
            <pc:sldMk cId="378692947" sldId="290"/>
            <ac:grpSpMk id="27" creationId="{1CA23233-3CB9-498C-9179-0108CAE5B626}"/>
          </ac:grpSpMkLst>
        </pc:grpChg>
        <pc:picChg chg="add">
          <ac:chgData name="Ken Merrihew" userId="bcb7a1e886d99f07" providerId="LiveId" clId="{B9959A8E-69D0-46AF-975F-CBC6569DFBE2}" dt="2019-04-18T19:08:59.568" v="553"/>
          <ac:picMkLst>
            <pc:docMk/>
            <pc:sldMk cId="378692947" sldId="290"/>
            <ac:picMk id="33" creationId="{3808C266-AA9A-4AE3-B859-DB37E26518D8}"/>
          </ac:picMkLst>
        </pc:picChg>
        <pc:picChg chg="add">
          <ac:chgData name="Ken Merrihew" userId="bcb7a1e886d99f07" providerId="LiveId" clId="{B9959A8E-69D0-46AF-975F-CBC6569DFBE2}" dt="2019-04-18T19:08:59.568" v="553"/>
          <ac:picMkLst>
            <pc:docMk/>
            <pc:sldMk cId="378692947" sldId="290"/>
            <ac:picMk id="34" creationId="{4C00C0E4-25A1-4712-AC26-6F71DF2FB66F}"/>
          </ac:picMkLst>
        </pc:picChg>
      </pc:sldChg>
      <pc:sldChg chg="addSp delSp modSp">
        <pc:chgData name="Ken Merrihew" userId="bcb7a1e886d99f07" providerId="LiveId" clId="{B9959A8E-69D0-46AF-975F-CBC6569DFBE2}" dt="2019-04-18T19:21:00.782" v="641" actId="167"/>
        <pc:sldMkLst>
          <pc:docMk/>
          <pc:sldMk cId="3713334587" sldId="291"/>
        </pc:sldMkLst>
        <pc:spChg chg="add ord">
          <ac:chgData name="Ken Merrihew" userId="bcb7a1e886d99f07" providerId="LiveId" clId="{B9959A8E-69D0-46AF-975F-CBC6569DFBE2}" dt="2019-04-18T19:21:00.782" v="641" actId="167"/>
          <ac:spMkLst>
            <pc:docMk/>
            <pc:sldMk cId="3713334587" sldId="291"/>
            <ac:spMk id="35" creationId="{DB0769C7-0DD1-4E9D-A912-E50885CFDC27}"/>
          </ac:spMkLst>
        </pc:spChg>
        <pc:grpChg chg="del">
          <ac:chgData name="Ken Merrihew" userId="bcb7a1e886d99f07" providerId="LiveId" clId="{B9959A8E-69D0-46AF-975F-CBC6569DFBE2}" dt="2019-04-18T19:10:32.410" v="554" actId="478"/>
          <ac:grpSpMkLst>
            <pc:docMk/>
            <pc:sldMk cId="3713334587" sldId="291"/>
            <ac:grpSpMk id="19" creationId="{7F8B83BB-BE5C-49EB-83E9-8F8DEA404E87}"/>
          </ac:grpSpMkLst>
        </pc:grpChg>
        <pc:grpChg chg="add">
          <ac:chgData name="Ken Merrihew" userId="bcb7a1e886d99f07" providerId="LiveId" clId="{B9959A8E-69D0-46AF-975F-CBC6569DFBE2}" dt="2019-04-18T19:10:33.278" v="555"/>
          <ac:grpSpMkLst>
            <pc:docMk/>
            <pc:sldMk cId="3713334587" sldId="291"/>
            <ac:grpSpMk id="27" creationId="{A06BC2F8-FAEF-429C-8BC3-52AC9D0163F2}"/>
          </ac:grpSpMkLst>
        </pc:grpChg>
        <pc:picChg chg="add">
          <ac:chgData name="Ken Merrihew" userId="bcb7a1e886d99f07" providerId="LiveId" clId="{B9959A8E-69D0-46AF-975F-CBC6569DFBE2}" dt="2019-04-18T19:10:33.278" v="555"/>
          <ac:picMkLst>
            <pc:docMk/>
            <pc:sldMk cId="3713334587" sldId="291"/>
            <ac:picMk id="33" creationId="{76016C01-A1E6-4B8D-9298-22085F9E239E}"/>
          </ac:picMkLst>
        </pc:picChg>
        <pc:picChg chg="add">
          <ac:chgData name="Ken Merrihew" userId="bcb7a1e886d99f07" providerId="LiveId" clId="{B9959A8E-69D0-46AF-975F-CBC6569DFBE2}" dt="2019-04-18T19:10:33.278" v="555"/>
          <ac:picMkLst>
            <pc:docMk/>
            <pc:sldMk cId="3713334587" sldId="291"/>
            <ac:picMk id="34" creationId="{3FD06DD1-77E5-4DC3-A4F3-81414EE14395}"/>
          </ac:picMkLst>
        </pc:picChg>
      </pc:sldChg>
      <pc:sldChg chg="addSp delSp modSp">
        <pc:chgData name="Ken Merrihew" userId="bcb7a1e886d99f07" providerId="LiveId" clId="{B9959A8E-69D0-46AF-975F-CBC6569DFBE2}" dt="2019-04-18T19:21:18.833" v="645" actId="167"/>
        <pc:sldMkLst>
          <pc:docMk/>
          <pc:sldMk cId="481480132" sldId="292"/>
        </pc:sldMkLst>
        <pc:spChg chg="add ord">
          <ac:chgData name="Ken Merrihew" userId="bcb7a1e886d99f07" providerId="LiveId" clId="{B9959A8E-69D0-46AF-975F-CBC6569DFBE2}" dt="2019-04-18T19:21:18.833" v="645" actId="167"/>
          <ac:spMkLst>
            <pc:docMk/>
            <pc:sldMk cId="481480132" sldId="292"/>
            <ac:spMk id="35" creationId="{A274F9BE-91B5-4ABD-BFA7-E1569F4F3263}"/>
          </ac:spMkLst>
        </pc:spChg>
        <pc:grpChg chg="del">
          <ac:chgData name="Ken Merrihew" userId="bcb7a1e886d99f07" providerId="LiveId" clId="{B9959A8E-69D0-46AF-975F-CBC6569DFBE2}" dt="2019-04-18T19:10:55.777" v="558" actId="478"/>
          <ac:grpSpMkLst>
            <pc:docMk/>
            <pc:sldMk cId="481480132" sldId="292"/>
            <ac:grpSpMk id="19" creationId="{7F8B83BB-BE5C-49EB-83E9-8F8DEA404E87}"/>
          </ac:grpSpMkLst>
        </pc:grpChg>
        <pc:grpChg chg="add">
          <ac:chgData name="Ken Merrihew" userId="bcb7a1e886d99f07" providerId="LiveId" clId="{B9959A8E-69D0-46AF-975F-CBC6569DFBE2}" dt="2019-04-18T19:10:56.696" v="559"/>
          <ac:grpSpMkLst>
            <pc:docMk/>
            <pc:sldMk cId="481480132" sldId="292"/>
            <ac:grpSpMk id="27" creationId="{B797DC90-1E31-4D37-AE91-43398853B0EB}"/>
          </ac:grpSpMkLst>
        </pc:grpChg>
        <pc:picChg chg="add">
          <ac:chgData name="Ken Merrihew" userId="bcb7a1e886d99f07" providerId="LiveId" clId="{B9959A8E-69D0-46AF-975F-CBC6569DFBE2}" dt="2019-04-18T19:10:56.696" v="559"/>
          <ac:picMkLst>
            <pc:docMk/>
            <pc:sldMk cId="481480132" sldId="292"/>
            <ac:picMk id="33" creationId="{73B22AB7-401F-4B5E-A774-F7C1AC28F6C3}"/>
          </ac:picMkLst>
        </pc:picChg>
        <pc:picChg chg="add">
          <ac:chgData name="Ken Merrihew" userId="bcb7a1e886d99f07" providerId="LiveId" clId="{B9959A8E-69D0-46AF-975F-CBC6569DFBE2}" dt="2019-04-18T19:10:56.696" v="559"/>
          <ac:picMkLst>
            <pc:docMk/>
            <pc:sldMk cId="481480132" sldId="292"/>
            <ac:picMk id="34" creationId="{1A3B3C51-67A9-44CD-AF11-19BF0BD25833}"/>
          </ac:picMkLst>
        </pc:picChg>
      </pc:sldChg>
      <pc:sldChg chg="addSp delSp modSp">
        <pc:chgData name="Ken Merrihew" userId="bcb7a1e886d99f07" providerId="LiveId" clId="{B9959A8E-69D0-46AF-975F-CBC6569DFBE2}" dt="2019-04-18T19:21:12.862" v="643" actId="167"/>
        <pc:sldMkLst>
          <pc:docMk/>
          <pc:sldMk cId="1562281047" sldId="293"/>
        </pc:sldMkLst>
        <pc:spChg chg="add ord">
          <ac:chgData name="Ken Merrihew" userId="bcb7a1e886d99f07" providerId="LiveId" clId="{B9959A8E-69D0-46AF-975F-CBC6569DFBE2}" dt="2019-04-18T19:21:12.862" v="643" actId="167"/>
          <ac:spMkLst>
            <pc:docMk/>
            <pc:sldMk cId="1562281047" sldId="293"/>
            <ac:spMk id="35" creationId="{2FFCB828-5832-41DD-8307-0C8C8CD2CF6F}"/>
          </ac:spMkLst>
        </pc:spChg>
        <pc:grpChg chg="del">
          <ac:chgData name="Ken Merrihew" userId="bcb7a1e886d99f07" providerId="LiveId" clId="{B9959A8E-69D0-46AF-975F-CBC6569DFBE2}" dt="2019-04-18T19:10:49.403" v="556" actId="478"/>
          <ac:grpSpMkLst>
            <pc:docMk/>
            <pc:sldMk cId="1562281047" sldId="293"/>
            <ac:grpSpMk id="19" creationId="{7F8B83BB-BE5C-49EB-83E9-8F8DEA404E87}"/>
          </ac:grpSpMkLst>
        </pc:grpChg>
        <pc:grpChg chg="add">
          <ac:chgData name="Ken Merrihew" userId="bcb7a1e886d99f07" providerId="LiveId" clId="{B9959A8E-69D0-46AF-975F-CBC6569DFBE2}" dt="2019-04-18T19:10:50.115" v="557"/>
          <ac:grpSpMkLst>
            <pc:docMk/>
            <pc:sldMk cId="1562281047" sldId="293"/>
            <ac:grpSpMk id="27" creationId="{9DA52F68-3934-4478-AC01-D336422D75A2}"/>
          </ac:grpSpMkLst>
        </pc:grpChg>
        <pc:picChg chg="add">
          <ac:chgData name="Ken Merrihew" userId="bcb7a1e886d99f07" providerId="LiveId" clId="{B9959A8E-69D0-46AF-975F-CBC6569DFBE2}" dt="2019-04-18T19:10:50.115" v="557"/>
          <ac:picMkLst>
            <pc:docMk/>
            <pc:sldMk cId="1562281047" sldId="293"/>
            <ac:picMk id="33" creationId="{999B6A55-8C7F-4867-991E-1DE300EB638F}"/>
          </ac:picMkLst>
        </pc:picChg>
        <pc:picChg chg="add">
          <ac:chgData name="Ken Merrihew" userId="bcb7a1e886d99f07" providerId="LiveId" clId="{B9959A8E-69D0-46AF-975F-CBC6569DFBE2}" dt="2019-04-18T19:10:50.115" v="557"/>
          <ac:picMkLst>
            <pc:docMk/>
            <pc:sldMk cId="1562281047" sldId="293"/>
            <ac:picMk id="34" creationId="{881E153F-27D8-4F85-A6F9-54B3A00B791D}"/>
          </ac:picMkLst>
        </pc:picChg>
      </pc:sldChg>
      <pc:sldChg chg="addSp delSp modSp">
        <pc:chgData name="Ken Merrihew" userId="bcb7a1e886d99f07" providerId="LiveId" clId="{B9959A8E-69D0-46AF-975F-CBC6569DFBE2}" dt="2019-04-20T21:36:31.450" v="1230" actId="14100"/>
        <pc:sldMkLst>
          <pc:docMk/>
          <pc:sldMk cId="2148869993" sldId="294"/>
        </pc:sldMkLst>
        <pc:spChg chg="mod">
          <ac:chgData name="Ken Merrihew" userId="bcb7a1e886d99f07" providerId="LiveId" clId="{B9959A8E-69D0-46AF-975F-CBC6569DFBE2}" dt="2019-04-20T21:36:31.450" v="1230" actId="14100"/>
          <ac:spMkLst>
            <pc:docMk/>
            <pc:sldMk cId="2148869993" sldId="294"/>
            <ac:spMk id="2" creationId="{CF7E77AD-035A-4497-9C1C-E2F22B8DFAF5}"/>
          </ac:spMkLst>
        </pc:spChg>
        <pc:spChg chg="add ord">
          <ac:chgData name="Ken Merrihew" userId="bcb7a1e886d99f07" providerId="LiveId" clId="{B9959A8E-69D0-46AF-975F-CBC6569DFBE2}" dt="2019-04-18T19:21:35.886" v="649" actId="167"/>
          <ac:spMkLst>
            <pc:docMk/>
            <pc:sldMk cId="2148869993" sldId="294"/>
            <ac:spMk id="35" creationId="{7FC17712-C102-4116-989C-309DCAB8AEEA}"/>
          </ac:spMkLst>
        </pc:spChg>
        <pc:grpChg chg="del">
          <ac:chgData name="Ken Merrihew" userId="bcb7a1e886d99f07" providerId="LiveId" clId="{B9959A8E-69D0-46AF-975F-CBC6569DFBE2}" dt="2019-04-18T19:11:09.599" v="562" actId="478"/>
          <ac:grpSpMkLst>
            <pc:docMk/>
            <pc:sldMk cId="2148869993" sldId="294"/>
            <ac:grpSpMk id="19" creationId="{7F8B83BB-BE5C-49EB-83E9-8F8DEA404E87}"/>
          </ac:grpSpMkLst>
        </pc:grpChg>
        <pc:grpChg chg="add">
          <ac:chgData name="Ken Merrihew" userId="bcb7a1e886d99f07" providerId="LiveId" clId="{B9959A8E-69D0-46AF-975F-CBC6569DFBE2}" dt="2019-04-18T19:11:10.558" v="563"/>
          <ac:grpSpMkLst>
            <pc:docMk/>
            <pc:sldMk cId="2148869993" sldId="294"/>
            <ac:grpSpMk id="27" creationId="{6CADC3C1-E18C-49F4-A9A9-1CD54EA304EB}"/>
          </ac:grpSpMkLst>
        </pc:grpChg>
        <pc:picChg chg="add">
          <ac:chgData name="Ken Merrihew" userId="bcb7a1e886d99f07" providerId="LiveId" clId="{B9959A8E-69D0-46AF-975F-CBC6569DFBE2}" dt="2019-04-18T19:11:10.558" v="563"/>
          <ac:picMkLst>
            <pc:docMk/>
            <pc:sldMk cId="2148869993" sldId="294"/>
            <ac:picMk id="33" creationId="{3B8184ED-C668-4CAC-AED8-A66A0066345A}"/>
          </ac:picMkLst>
        </pc:picChg>
        <pc:picChg chg="add">
          <ac:chgData name="Ken Merrihew" userId="bcb7a1e886d99f07" providerId="LiveId" clId="{B9959A8E-69D0-46AF-975F-CBC6569DFBE2}" dt="2019-04-18T19:11:10.558" v="563"/>
          <ac:picMkLst>
            <pc:docMk/>
            <pc:sldMk cId="2148869993" sldId="294"/>
            <ac:picMk id="34" creationId="{D2D8FD52-F6A3-452E-998B-987585063B39}"/>
          </ac:picMkLst>
        </pc:picChg>
      </pc:sldChg>
      <pc:sldChg chg="addSp delSp">
        <pc:chgData name="Ken Merrihew" userId="bcb7a1e886d99f07" providerId="LiveId" clId="{B9959A8E-69D0-46AF-975F-CBC6569DFBE2}" dt="2019-04-18T19:21:57.385" v="668"/>
        <pc:sldMkLst>
          <pc:docMk/>
          <pc:sldMk cId="2011752712" sldId="295"/>
        </pc:sldMkLst>
        <pc:spChg chg="add">
          <ac:chgData name="Ken Merrihew" userId="bcb7a1e886d99f07" providerId="LiveId" clId="{B9959A8E-69D0-46AF-975F-CBC6569DFBE2}" dt="2019-04-18T19:21:57.385" v="668"/>
          <ac:spMkLst>
            <pc:docMk/>
            <pc:sldMk cId="2011752712" sldId="295"/>
            <ac:spMk id="24" creationId="{845E0DDF-EB7D-4FDB-ABAE-2CB4EFF81301}"/>
          </ac:spMkLst>
        </pc:spChg>
        <pc:grpChg chg="del">
          <ac:chgData name="Ken Merrihew" userId="bcb7a1e886d99f07" providerId="LiveId" clId="{B9959A8E-69D0-46AF-975F-CBC6569DFBE2}" dt="2019-04-18T19:11:51.829" v="568" actId="478"/>
          <ac:grpSpMkLst>
            <pc:docMk/>
            <pc:sldMk cId="2011752712" sldId="295"/>
            <ac:grpSpMk id="15" creationId="{E8A0DBE5-6320-4D8F-81E2-9FCCFA65BA47}"/>
          </ac:grpSpMkLst>
        </pc:grpChg>
        <pc:grpChg chg="add">
          <ac:chgData name="Ken Merrihew" userId="bcb7a1e886d99f07" providerId="LiveId" clId="{B9959A8E-69D0-46AF-975F-CBC6569DFBE2}" dt="2019-04-18T19:11:52.624" v="569"/>
          <ac:grpSpMkLst>
            <pc:docMk/>
            <pc:sldMk cId="2011752712" sldId="295"/>
            <ac:grpSpMk id="16" creationId="{4DEF8C2C-1409-40B6-91F2-6CE73C41561A}"/>
          </ac:grpSpMkLst>
        </pc:grpChg>
        <pc:picChg chg="add">
          <ac:chgData name="Ken Merrihew" userId="bcb7a1e886d99f07" providerId="LiveId" clId="{B9959A8E-69D0-46AF-975F-CBC6569DFBE2}" dt="2019-04-18T19:11:52.624" v="569"/>
          <ac:picMkLst>
            <pc:docMk/>
            <pc:sldMk cId="2011752712" sldId="295"/>
            <ac:picMk id="22" creationId="{A5BFD609-760D-4572-A9EC-A96CA692B050}"/>
          </ac:picMkLst>
        </pc:picChg>
        <pc:picChg chg="add">
          <ac:chgData name="Ken Merrihew" userId="bcb7a1e886d99f07" providerId="LiveId" clId="{B9959A8E-69D0-46AF-975F-CBC6569DFBE2}" dt="2019-04-18T19:11:52.624" v="569"/>
          <ac:picMkLst>
            <pc:docMk/>
            <pc:sldMk cId="2011752712" sldId="295"/>
            <ac:picMk id="23" creationId="{F989D9E7-DFEA-46CA-AC5D-F373CBC30A4D}"/>
          </ac:picMkLst>
        </pc:picChg>
      </pc:sldChg>
      <pc:sldChg chg="addSp delSp modSp">
        <pc:chgData name="Ken Merrihew" userId="bcb7a1e886d99f07" providerId="LiveId" clId="{B9959A8E-69D0-46AF-975F-CBC6569DFBE2}" dt="2019-04-20T21:36:41.073" v="1231" actId="14100"/>
        <pc:sldMkLst>
          <pc:docMk/>
          <pc:sldMk cId="2891000123" sldId="296"/>
        </pc:sldMkLst>
        <pc:spChg chg="mod">
          <ac:chgData name="Ken Merrihew" userId="bcb7a1e886d99f07" providerId="LiveId" clId="{B9959A8E-69D0-46AF-975F-CBC6569DFBE2}" dt="2019-04-20T21:36:41.073" v="1231" actId="14100"/>
          <ac:spMkLst>
            <pc:docMk/>
            <pc:sldMk cId="2891000123" sldId="296"/>
            <ac:spMk id="2" creationId="{CF7E77AD-035A-4497-9C1C-E2F22B8DFAF5}"/>
          </ac:spMkLst>
        </pc:spChg>
        <pc:spChg chg="add ord">
          <ac:chgData name="Ken Merrihew" userId="bcb7a1e886d99f07" providerId="LiveId" clId="{B9959A8E-69D0-46AF-975F-CBC6569DFBE2}" dt="2019-04-18T19:21:41.065" v="651" actId="167"/>
          <ac:spMkLst>
            <pc:docMk/>
            <pc:sldMk cId="2891000123" sldId="296"/>
            <ac:spMk id="43" creationId="{AB8FD7F4-38A1-4E4B-9522-47E6CB63251B}"/>
          </ac:spMkLst>
        </pc:spChg>
        <pc:grpChg chg="del">
          <ac:chgData name="Ken Merrihew" userId="bcb7a1e886d99f07" providerId="LiveId" clId="{B9959A8E-69D0-46AF-975F-CBC6569DFBE2}" dt="2019-04-18T19:11:14.763" v="564" actId="478"/>
          <ac:grpSpMkLst>
            <pc:docMk/>
            <pc:sldMk cId="2891000123" sldId="296"/>
            <ac:grpSpMk id="19" creationId="{7F8B83BB-BE5C-49EB-83E9-8F8DEA404E87}"/>
          </ac:grpSpMkLst>
        </pc:grpChg>
        <pc:grpChg chg="add del">
          <ac:chgData name="Ken Merrihew" userId="bcb7a1e886d99f07" providerId="LiveId" clId="{B9959A8E-69D0-46AF-975F-CBC6569DFBE2}" dt="2019-04-18T19:11:41.227" v="566" actId="478"/>
          <ac:grpSpMkLst>
            <pc:docMk/>
            <pc:sldMk cId="2891000123" sldId="296"/>
            <ac:grpSpMk id="27" creationId="{37CC37D9-1A1F-442B-AEA7-BB5E79FEA5EE}"/>
          </ac:grpSpMkLst>
        </pc:grpChg>
        <pc:grpChg chg="add">
          <ac:chgData name="Ken Merrihew" userId="bcb7a1e886d99f07" providerId="LiveId" clId="{B9959A8E-69D0-46AF-975F-CBC6569DFBE2}" dt="2019-04-18T19:11:46.760" v="567"/>
          <ac:grpSpMkLst>
            <pc:docMk/>
            <pc:sldMk cId="2891000123" sldId="296"/>
            <ac:grpSpMk id="35" creationId="{65D75BA9-F2DC-41FB-855D-0DF55AE8A004}"/>
          </ac:grpSpMkLst>
        </pc:grpChg>
        <pc:picChg chg="add del">
          <ac:chgData name="Ken Merrihew" userId="bcb7a1e886d99f07" providerId="LiveId" clId="{B9959A8E-69D0-46AF-975F-CBC6569DFBE2}" dt="2019-04-18T19:11:41.227" v="566" actId="478"/>
          <ac:picMkLst>
            <pc:docMk/>
            <pc:sldMk cId="2891000123" sldId="296"/>
            <ac:picMk id="33" creationId="{551CDB43-78E4-494F-B7BA-1A0A9BF29F4E}"/>
          </ac:picMkLst>
        </pc:picChg>
        <pc:picChg chg="add del">
          <ac:chgData name="Ken Merrihew" userId="bcb7a1e886d99f07" providerId="LiveId" clId="{B9959A8E-69D0-46AF-975F-CBC6569DFBE2}" dt="2019-04-18T19:11:41.227" v="566" actId="478"/>
          <ac:picMkLst>
            <pc:docMk/>
            <pc:sldMk cId="2891000123" sldId="296"/>
            <ac:picMk id="34" creationId="{93DC5B7B-3C90-466C-8A95-EC8F8B5D03CB}"/>
          </ac:picMkLst>
        </pc:picChg>
        <pc:picChg chg="add">
          <ac:chgData name="Ken Merrihew" userId="bcb7a1e886d99f07" providerId="LiveId" clId="{B9959A8E-69D0-46AF-975F-CBC6569DFBE2}" dt="2019-04-18T19:11:46.760" v="567"/>
          <ac:picMkLst>
            <pc:docMk/>
            <pc:sldMk cId="2891000123" sldId="296"/>
            <ac:picMk id="41" creationId="{3FEBA5B4-9E0D-4770-887D-8CC76CD95EE0}"/>
          </ac:picMkLst>
        </pc:picChg>
        <pc:picChg chg="add">
          <ac:chgData name="Ken Merrihew" userId="bcb7a1e886d99f07" providerId="LiveId" clId="{B9959A8E-69D0-46AF-975F-CBC6569DFBE2}" dt="2019-04-18T19:11:46.760" v="567"/>
          <ac:picMkLst>
            <pc:docMk/>
            <pc:sldMk cId="2891000123" sldId="296"/>
            <ac:picMk id="42" creationId="{D229C481-E156-4F10-ADB4-98455F155F48}"/>
          </ac:picMkLst>
        </pc:picChg>
        <pc:picChg chg="mod">
          <ac:chgData name="Ken Merrihew" userId="bcb7a1e886d99f07" providerId="LiveId" clId="{B9959A8E-69D0-46AF-975F-CBC6569DFBE2}" dt="2019-04-18T19:21:49.356" v="667" actId="1035"/>
          <ac:picMkLst>
            <pc:docMk/>
            <pc:sldMk cId="2891000123" sldId="296"/>
            <ac:picMk id="16386" creationId="{674DC3BA-276E-442E-AEB6-DD47105EE849}"/>
          </ac:picMkLst>
        </pc:picChg>
      </pc:sldChg>
      <pc:sldChg chg="addSp delSp modSp addAnim delAnim modAnim">
        <pc:chgData name="Ken Merrihew" userId="bcb7a1e886d99f07" providerId="LiveId" clId="{B9959A8E-69D0-46AF-975F-CBC6569DFBE2}" dt="2019-04-21T12:47:52.967" v="2540" actId="20577"/>
        <pc:sldMkLst>
          <pc:docMk/>
          <pc:sldMk cId="3313321177" sldId="297"/>
        </pc:sldMkLst>
        <pc:spChg chg="del">
          <ac:chgData name="Ken Merrihew" userId="bcb7a1e886d99f07" providerId="LiveId" clId="{B9959A8E-69D0-46AF-975F-CBC6569DFBE2}" dt="2019-04-21T12:35:16.364" v="2421" actId="478"/>
          <ac:spMkLst>
            <pc:docMk/>
            <pc:sldMk cId="3313321177" sldId="297"/>
            <ac:spMk id="6" creationId="{8097F4BE-A23E-466B-89FE-53B1E4EEF984}"/>
          </ac:spMkLst>
        </pc:spChg>
        <pc:spChg chg="add del">
          <ac:chgData name="Ken Merrihew" userId="bcb7a1e886d99f07" providerId="LiveId" clId="{B9959A8E-69D0-46AF-975F-CBC6569DFBE2}" dt="2019-04-21T12:42:23.130" v="2481"/>
          <ac:spMkLst>
            <pc:docMk/>
            <pc:sldMk cId="3313321177" sldId="297"/>
            <ac:spMk id="7" creationId="{BC027E31-2C10-4571-9955-60C34DC798DC}"/>
          </ac:spMkLst>
        </pc:spChg>
        <pc:spChg chg="add del">
          <ac:chgData name="Ken Merrihew" userId="bcb7a1e886d99f07" providerId="LiveId" clId="{B9959A8E-69D0-46AF-975F-CBC6569DFBE2}" dt="2019-04-21T12:35:27.808" v="2425"/>
          <ac:spMkLst>
            <pc:docMk/>
            <pc:sldMk cId="3313321177" sldId="297"/>
            <ac:spMk id="21" creationId="{D3E9BC02-7FEE-4B59-8FF3-E5EA6CC01FFB}"/>
          </ac:spMkLst>
        </pc:spChg>
        <pc:spChg chg="add del">
          <ac:chgData name="Ken Merrihew" userId="bcb7a1e886d99f07" providerId="LiveId" clId="{B9959A8E-69D0-46AF-975F-CBC6569DFBE2}" dt="2019-04-21T12:35:27.808" v="2425"/>
          <ac:spMkLst>
            <pc:docMk/>
            <pc:sldMk cId="3313321177" sldId="297"/>
            <ac:spMk id="22" creationId="{CC6AA4EE-8980-43EC-9F22-E721C48D951F}"/>
          </ac:spMkLst>
        </pc:spChg>
        <pc:spChg chg="add del mod">
          <ac:chgData name="Ken Merrihew" userId="bcb7a1e886d99f07" providerId="LiveId" clId="{B9959A8E-69D0-46AF-975F-CBC6569DFBE2}" dt="2019-04-21T12:42:23.871" v="2482" actId="478"/>
          <ac:spMkLst>
            <pc:docMk/>
            <pc:sldMk cId="3313321177" sldId="297"/>
            <ac:spMk id="25" creationId="{C0990087-D454-487B-BED2-03DB53EB802A}"/>
          </ac:spMkLst>
        </pc:spChg>
        <pc:spChg chg="add del mod">
          <ac:chgData name="Ken Merrihew" userId="bcb7a1e886d99f07" providerId="LiveId" clId="{B9959A8E-69D0-46AF-975F-CBC6569DFBE2}" dt="2019-04-21T12:47:52.967" v="2540" actId="20577"/>
          <ac:spMkLst>
            <pc:docMk/>
            <pc:sldMk cId="3313321177" sldId="297"/>
            <ac:spMk id="26" creationId="{0CF7E16D-8BC1-4D55-BF32-A0698097F4CF}"/>
          </ac:spMkLst>
        </pc:spChg>
        <pc:spChg chg="add ord">
          <ac:chgData name="Ken Merrihew" userId="bcb7a1e886d99f07" providerId="LiveId" clId="{B9959A8E-69D0-46AF-975F-CBC6569DFBE2}" dt="2019-04-18T19:22:03.443" v="670" actId="167"/>
          <ac:spMkLst>
            <pc:docMk/>
            <pc:sldMk cId="3313321177" sldId="297"/>
            <ac:spMk id="35" creationId="{4FAC0100-115E-4C25-9DD5-797ED1CC18B3}"/>
          </ac:spMkLst>
        </pc:spChg>
        <pc:grpChg chg="del">
          <ac:chgData name="Ken Merrihew" userId="bcb7a1e886d99f07" providerId="LiveId" clId="{B9959A8E-69D0-46AF-975F-CBC6569DFBE2}" dt="2019-04-18T19:11:55.590" v="570" actId="478"/>
          <ac:grpSpMkLst>
            <pc:docMk/>
            <pc:sldMk cId="3313321177" sldId="297"/>
            <ac:grpSpMk id="19" creationId="{7F8B83BB-BE5C-49EB-83E9-8F8DEA404E87}"/>
          </ac:grpSpMkLst>
        </pc:grpChg>
        <pc:grpChg chg="add">
          <ac:chgData name="Ken Merrihew" userId="bcb7a1e886d99f07" providerId="LiveId" clId="{B9959A8E-69D0-46AF-975F-CBC6569DFBE2}" dt="2019-04-18T19:11:56.279" v="571"/>
          <ac:grpSpMkLst>
            <pc:docMk/>
            <pc:sldMk cId="3313321177" sldId="297"/>
            <ac:grpSpMk id="27" creationId="{2C00A01A-95C6-47DE-A44F-6B1C298E646D}"/>
          </ac:grpSpMkLst>
        </pc:grpChg>
        <pc:picChg chg="add del mod">
          <ac:chgData name="Ken Merrihew" userId="bcb7a1e886d99f07" providerId="LiveId" clId="{B9959A8E-69D0-46AF-975F-CBC6569DFBE2}" dt="2019-04-21T12:35:27.808" v="2425"/>
          <ac:picMkLst>
            <pc:docMk/>
            <pc:sldMk cId="3313321177" sldId="297"/>
            <ac:picMk id="19" creationId="{F18BEDAF-A00A-4ECD-9F30-7AF18528B2A5}"/>
          </ac:picMkLst>
        </pc:picChg>
        <pc:picChg chg="add del">
          <ac:chgData name="Ken Merrihew" userId="bcb7a1e886d99f07" providerId="LiveId" clId="{B9959A8E-69D0-46AF-975F-CBC6569DFBE2}" dt="2019-04-21T12:35:27.808" v="2425"/>
          <ac:picMkLst>
            <pc:docMk/>
            <pc:sldMk cId="3313321177" sldId="297"/>
            <ac:picMk id="20" creationId="{76DA2BB0-2B8E-4202-B375-9C45CC6263E5}"/>
          </ac:picMkLst>
        </pc:picChg>
        <pc:picChg chg="add mod">
          <ac:chgData name="Ken Merrihew" userId="bcb7a1e886d99f07" providerId="LiveId" clId="{B9959A8E-69D0-46AF-975F-CBC6569DFBE2}" dt="2019-04-21T12:35:52.412" v="2471" actId="1076"/>
          <ac:picMkLst>
            <pc:docMk/>
            <pc:sldMk cId="3313321177" sldId="297"/>
            <ac:picMk id="23" creationId="{4EC115EA-C6B3-40D9-9028-1C0FE02502EA}"/>
          </ac:picMkLst>
        </pc:picChg>
        <pc:picChg chg="add mod">
          <ac:chgData name="Ken Merrihew" userId="bcb7a1e886d99f07" providerId="LiveId" clId="{B9959A8E-69D0-46AF-975F-CBC6569DFBE2}" dt="2019-04-21T12:38:11.761" v="2477" actId="14100"/>
          <ac:picMkLst>
            <pc:docMk/>
            <pc:sldMk cId="3313321177" sldId="297"/>
            <ac:picMk id="24" creationId="{97D24A6D-4C64-4725-B02D-C8E61882F258}"/>
          </ac:picMkLst>
        </pc:picChg>
        <pc:picChg chg="add">
          <ac:chgData name="Ken Merrihew" userId="bcb7a1e886d99f07" providerId="LiveId" clId="{B9959A8E-69D0-46AF-975F-CBC6569DFBE2}" dt="2019-04-18T19:11:56.279" v="571"/>
          <ac:picMkLst>
            <pc:docMk/>
            <pc:sldMk cId="3313321177" sldId="297"/>
            <ac:picMk id="33" creationId="{E9C840E9-4F89-477A-ACE4-DF59D8C57942}"/>
          </ac:picMkLst>
        </pc:picChg>
        <pc:picChg chg="add">
          <ac:chgData name="Ken Merrihew" userId="bcb7a1e886d99f07" providerId="LiveId" clId="{B9959A8E-69D0-46AF-975F-CBC6569DFBE2}" dt="2019-04-18T19:11:56.279" v="571"/>
          <ac:picMkLst>
            <pc:docMk/>
            <pc:sldMk cId="3313321177" sldId="297"/>
            <ac:picMk id="34" creationId="{89CC0766-3E1D-4A2A-AB0C-19DC4029C70B}"/>
          </ac:picMkLst>
        </pc:picChg>
      </pc:sldChg>
      <pc:sldChg chg="addSp delSp modSp">
        <pc:chgData name="Ken Merrihew" userId="bcb7a1e886d99f07" providerId="LiveId" clId="{B9959A8E-69D0-46AF-975F-CBC6569DFBE2}" dt="2019-04-18T19:22:10.160" v="673" actId="167"/>
        <pc:sldMkLst>
          <pc:docMk/>
          <pc:sldMk cId="3604817763" sldId="298"/>
        </pc:sldMkLst>
        <pc:spChg chg="add ord">
          <ac:chgData name="Ken Merrihew" userId="bcb7a1e886d99f07" providerId="LiveId" clId="{B9959A8E-69D0-46AF-975F-CBC6569DFBE2}" dt="2019-04-18T19:22:10.160" v="673" actId="167"/>
          <ac:spMkLst>
            <pc:docMk/>
            <pc:sldMk cId="3604817763" sldId="298"/>
            <ac:spMk id="24" creationId="{880F5FFE-2F0D-4C4F-81A8-F012CD7FA38B}"/>
          </ac:spMkLst>
        </pc:spChg>
        <pc:grpChg chg="del">
          <ac:chgData name="Ken Merrihew" userId="bcb7a1e886d99f07" providerId="LiveId" clId="{B9959A8E-69D0-46AF-975F-CBC6569DFBE2}" dt="2019-04-18T19:11:58.936" v="572" actId="478"/>
          <ac:grpSpMkLst>
            <pc:docMk/>
            <pc:sldMk cId="3604817763" sldId="298"/>
            <ac:grpSpMk id="15" creationId="{E8A0DBE5-6320-4D8F-81E2-9FCCFA65BA47}"/>
          </ac:grpSpMkLst>
        </pc:grpChg>
        <pc:grpChg chg="add">
          <ac:chgData name="Ken Merrihew" userId="bcb7a1e886d99f07" providerId="LiveId" clId="{B9959A8E-69D0-46AF-975F-CBC6569DFBE2}" dt="2019-04-18T19:11:59.594" v="573"/>
          <ac:grpSpMkLst>
            <pc:docMk/>
            <pc:sldMk cId="3604817763" sldId="298"/>
            <ac:grpSpMk id="16" creationId="{C32EF135-0937-4029-BCE2-A31313632DBA}"/>
          </ac:grpSpMkLst>
        </pc:grpChg>
        <pc:picChg chg="add">
          <ac:chgData name="Ken Merrihew" userId="bcb7a1e886d99f07" providerId="LiveId" clId="{B9959A8E-69D0-46AF-975F-CBC6569DFBE2}" dt="2019-04-18T19:11:59.594" v="573"/>
          <ac:picMkLst>
            <pc:docMk/>
            <pc:sldMk cId="3604817763" sldId="298"/>
            <ac:picMk id="22" creationId="{038AFA4E-B0D6-4974-8024-AEEE2D63F357}"/>
          </ac:picMkLst>
        </pc:picChg>
        <pc:picChg chg="add">
          <ac:chgData name="Ken Merrihew" userId="bcb7a1e886d99f07" providerId="LiveId" clId="{B9959A8E-69D0-46AF-975F-CBC6569DFBE2}" dt="2019-04-18T19:11:59.594" v="573"/>
          <ac:picMkLst>
            <pc:docMk/>
            <pc:sldMk cId="3604817763" sldId="298"/>
            <ac:picMk id="23" creationId="{AFB69B63-C796-4FF4-8176-A1C6D4163105}"/>
          </ac:picMkLst>
        </pc:picChg>
      </pc:sldChg>
      <pc:sldChg chg="addSp modSp add">
        <pc:chgData name="Ken Merrihew" userId="bcb7a1e886d99f07" providerId="LiveId" clId="{B9959A8E-69D0-46AF-975F-CBC6569DFBE2}" dt="2019-04-18T19:16:57.597" v="592" actId="20577"/>
        <pc:sldMkLst>
          <pc:docMk/>
          <pc:sldMk cId="827232449" sldId="299"/>
        </pc:sldMkLst>
        <pc:spChg chg="mod">
          <ac:chgData name="Ken Merrihew" userId="bcb7a1e886d99f07" providerId="LiveId" clId="{B9959A8E-69D0-46AF-975F-CBC6569DFBE2}" dt="2019-04-18T19:16:57.597" v="592" actId="20577"/>
          <ac:spMkLst>
            <pc:docMk/>
            <pc:sldMk cId="827232449" sldId="299"/>
            <ac:spMk id="2" creationId="{2E8B0FF0-30DD-46A5-A90A-C2DFA13F9FD3}"/>
          </ac:spMkLst>
        </pc:spChg>
        <pc:grpChg chg="add mod">
          <ac:chgData name="Ken Merrihew" userId="bcb7a1e886d99f07" providerId="LiveId" clId="{B9959A8E-69D0-46AF-975F-CBC6569DFBE2}" dt="2019-04-18T18:58:59.518" v="345" actId="164"/>
          <ac:grpSpMkLst>
            <pc:docMk/>
            <pc:sldMk cId="827232449" sldId="299"/>
            <ac:grpSpMk id="3" creationId="{D6BC6A92-0D07-49DA-B8A9-90A7BD239514}"/>
          </ac:grpSpMkLst>
        </pc:grpChg>
        <pc:picChg chg="mod">
          <ac:chgData name="Ken Merrihew" userId="bcb7a1e886d99f07" providerId="LiveId" clId="{B9959A8E-69D0-46AF-975F-CBC6569DFBE2}" dt="2019-04-18T18:58:59.518" v="345" actId="164"/>
          <ac:picMkLst>
            <pc:docMk/>
            <pc:sldMk cId="827232449" sldId="299"/>
            <ac:picMk id="11" creationId="{771C4100-4D80-4F77-9C41-D367E597BF25}"/>
          </ac:picMkLst>
        </pc:picChg>
        <pc:picChg chg="mod">
          <ac:chgData name="Ken Merrihew" userId="bcb7a1e886d99f07" providerId="LiveId" clId="{B9959A8E-69D0-46AF-975F-CBC6569DFBE2}" dt="2019-04-18T18:58:59.518" v="345" actId="164"/>
          <ac:picMkLst>
            <pc:docMk/>
            <pc:sldMk cId="827232449" sldId="299"/>
            <ac:picMk id="13" creationId="{D98D0B22-5F58-489C-B7CE-8C46CDEDD32D}"/>
          </ac:picMkLst>
        </pc:picChg>
        <pc:picChg chg="mod">
          <ac:chgData name="Ken Merrihew" userId="bcb7a1e886d99f07" providerId="LiveId" clId="{B9959A8E-69D0-46AF-975F-CBC6569DFBE2}" dt="2019-04-18T18:57:13.694" v="338" actId="1076"/>
          <ac:picMkLst>
            <pc:docMk/>
            <pc:sldMk cId="827232449" sldId="299"/>
            <ac:picMk id="23" creationId="{F8372A72-1602-42E5-8FB4-8CA91FC2F025}"/>
          </ac:picMkLst>
        </pc:picChg>
        <pc:picChg chg="mod">
          <ac:chgData name="Ken Merrihew" userId="bcb7a1e886d99f07" providerId="LiveId" clId="{B9959A8E-69D0-46AF-975F-CBC6569DFBE2}" dt="2019-04-18T18:58:59.518" v="345" actId="164"/>
          <ac:picMkLst>
            <pc:docMk/>
            <pc:sldMk cId="827232449" sldId="299"/>
            <ac:picMk id="24" creationId="{002BFDFC-71CC-48EF-A71E-58E85F80D044}"/>
          </ac:picMkLst>
        </pc:picChg>
        <pc:picChg chg="mod">
          <ac:chgData name="Ken Merrihew" userId="bcb7a1e886d99f07" providerId="LiveId" clId="{B9959A8E-69D0-46AF-975F-CBC6569DFBE2}" dt="2019-04-18T18:57:54.745" v="342" actId="1076"/>
          <ac:picMkLst>
            <pc:docMk/>
            <pc:sldMk cId="827232449" sldId="299"/>
            <ac:picMk id="25" creationId="{F74D2730-2DBF-4838-982B-194E74329FFA}"/>
          </ac:picMkLst>
        </pc:picChg>
        <pc:picChg chg="mod">
          <ac:chgData name="Ken Merrihew" userId="bcb7a1e886d99f07" providerId="LiveId" clId="{B9959A8E-69D0-46AF-975F-CBC6569DFBE2}" dt="2019-04-18T18:58:59.518" v="345" actId="164"/>
          <ac:picMkLst>
            <pc:docMk/>
            <pc:sldMk cId="827232449" sldId="299"/>
            <ac:picMk id="26" creationId="{ADED198F-5677-4984-A6EE-46792A309DD5}"/>
          </ac:picMkLst>
        </pc:picChg>
        <pc:picChg chg="mod">
          <ac:chgData name="Ken Merrihew" userId="bcb7a1e886d99f07" providerId="LiveId" clId="{B9959A8E-69D0-46AF-975F-CBC6569DFBE2}" dt="2019-04-18T18:58:59.518" v="345" actId="164"/>
          <ac:picMkLst>
            <pc:docMk/>
            <pc:sldMk cId="827232449" sldId="299"/>
            <ac:picMk id="27" creationId="{126E4D5E-6089-4D8A-BCC7-45373C85FAD8}"/>
          </ac:picMkLst>
        </pc:picChg>
      </pc:sldChg>
      <pc:sldChg chg="addSp delSp modSp add delAnim modAnim">
        <pc:chgData name="Ken Merrihew" userId="bcb7a1e886d99f07" providerId="LiveId" clId="{B9959A8E-69D0-46AF-975F-CBC6569DFBE2}" dt="2019-04-20T21:42:29.530" v="1268"/>
        <pc:sldMkLst>
          <pc:docMk/>
          <pc:sldMk cId="3686833340" sldId="300"/>
        </pc:sldMkLst>
        <pc:spChg chg="del">
          <ac:chgData name="Ken Merrihew" userId="bcb7a1e886d99f07" providerId="LiveId" clId="{B9959A8E-69D0-46AF-975F-CBC6569DFBE2}" dt="2019-04-20T20:15:21.823" v="706" actId="478"/>
          <ac:spMkLst>
            <pc:docMk/>
            <pc:sldMk cId="3686833340" sldId="300"/>
            <ac:spMk id="2" creationId="{CF7E77AD-035A-4497-9C1C-E2F22B8DFAF5}"/>
          </ac:spMkLst>
        </pc:spChg>
        <pc:spChg chg="add mod">
          <ac:chgData name="Ken Merrihew" userId="bcb7a1e886d99f07" providerId="LiveId" clId="{B9959A8E-69D0-46AF-975F-CBC6569DFBE2}" dt="2019-04-20T21:41:17.525" v="1252" actId="1076"/>
          <ac:spMkLst>
            <pc:docMk/>
            <pc:sldMk cId="3686833340" sldId="300"/>
            <ac:spMk id="11" creationId="{79291184-5F1D-40DB-B239-812CCDC428B0}"/>
          </ac:spMkLst>
        </pc:spChg>
        <pc:spChg chg="add mod">
          <ac:chgData name="Ken Merrihew" userId="bcb7a1e886d99f07" providerId="LiveId" clId="{B9959A8E-69D0-46AF-975F-CBC6569DFBE2}" dt="2019-04-20T21:41:42.579" v="1265" actId="20577"/>
          <ac:spMkLst>
            <pc:docMk/>
            <pc:sldMk cId="3686833340" sldId="300"/>
            <ac:spMk id="25" creationId="{8183E955-D665-439C-8DD6-DA70BC8AFA25}"/>
          </ac:spMkLst>
        </pc:spChg>
        <pc:grpChg chg="add del mod">
          <ac:chgData name="Ken Merrihew" userId="bcb7a1e886d99f07" providerId="LiveId" clId="{B9959A8E-69D0-46AF-975F-CBC6569DFBE2}" dt="2019-04-20T20:18:06.860" v="726" actId="165"/>
          <ac:grpSpMkLst>
            <pc:docMk/>
            <pc:sldMk cId="3686833340" sldId="300"/>
            <ac:grpSpMk id="10" creationId="{19E44205-FC12-4D38-AC26-A9D9EAF8E36A}"/>
          </ac:grpSpMkLst>
        </pc:grpChg>
        <pc:picChg chg="add mod topLvl modCrop">
          <ac:chgData name="Ken Merrihew" userId="bcb7a1e886d99f07" providerId="LiveId" clId="{B9959A8E-69D0-46AF-975F-CBC6569DFBE2}" dt="2019-04-20T20:18:06.860" v="726" actId="165"/>
          <ac:picMkLst>
            <pc:docMk/>
            <pc:sldMk cId="3686833340" sldId="300"/>
            <ac:picMk id="7" creationId="{CED37552-F6D3-4805-B5F9-3A81B935D845}"/>
          </ac:picMkLst>
        </pc:picChg>
        <pc:picChg chg="add mod ord topLvl modCrop">
          <ac:chgData name="Ken Merrihew" userId="bcb7a1e886d99f07" providerId="LiveId" clId="{B9959A8E-69D0-46AF-975F-CBC6569DFBE2}" dt="2019-04-20T20:18:06.860" v="726" actId="165"/>
          <ac:picMkLst>
            <pc:docMk/>
            <pc:sldMk cId="3686833340" sldId="300"/>
            <ac:picMk id="9" creationId="{8E1CD6C7-E868-44BD-BE9A-AD6CD7CBB73C}"/>
          </ac:picMkLst>
        </pc:picChg>
        <pc:picChg chg="del">
          <ac:chgData name="Ken Merrihew" userId="bcb7a1e886d99f07" providerId="LiveId" clId="{B9959A8E-69D0-46AF-975F-CBC6569DFBE2}" dt="2019-04-20T20:05:28.613" v="690" actId="478"/>
          <ac:picMkLst>
            <pc:docMk/>
            <pc:sldMk cId="3686833340" sldId="300"/>
            <ac:picMk id="16386" creationId="{674DC3BA-276E-442E-AEB6-DD47105EE849}"/>
          </ac:picMkLst>
        </pc:picChg>
      </pc:sldChg>
      <pc:sldChg chg="add">
        <pc:chgData name="Ken Merrihew" userId="bcb7a1e886d99f07" providerId="LiveId" clId="{B9959A8E-69D0-46AF-975F-CBC6569DFBE2}" dt="2019-04-20T20:05:25.296" v="689"/>
        <pc:sldMkLst>
          <pc:docMk/>
          <pc:sldMk cId="3517479783" sldId="301"/>
        </pc:sldMkLst>
      </pc:sldChg>
      <pc:sldChg chg="addSp delSp modSp add delAnim modAnim">
        <pc:chgData name="Ken Merrihew" userId="bcb7a1e886d99f07" providerId="LiveId" clId="{B9959A8E-69D0-46AF-975F-CBC6569DFBE2}" dt="2019-04-20T20:59:12.745" v="1087"/>
        <pc:sldMkLst>
          <pc:docMk/>
          <pc:sldMk cId="3988554209" sldId="302"/>
        </pc:sldMkLst>
        <pc:spChg chg="mod">
          <ac:chgData name="Ken Merrihew" userId="bcb7a1e886d99f07" providerId="LiveId" clId="{B9959A8E-69D0-46AF-975F-CBC6569DFBE2}" dt="2019-04-20T20:41:11.185" v="1051" actId="1076"/>
          <ac:spMkLst>
            <pc:docMk/>
            <pc:sldMk cId="3988554209" sldId="302"/>
            <ac:spMk id="2" creationId="{CF7E77AD-035A-4497-9C1C-E2F22B8DFAF5}"/>
          </ac:spMkLst>
        </pc:spChg>
        <pc:spChg chg="add mod">
          <ac:chgData name="Ken Merrihew" userId="bcb7a1e886d99f07" providerId="LiveId" clId="{B9959A8E-69D0-46AF-975F-CBC6569DFBE2}" dt="2019-04-20T20:43:59.751" v="1084" actId="1076"/>
          <ac:spMkLst>
            <pc:docMk/>
            <pc:sldMk cId="3988554209" sldId="302"/>
            <ac:spMk id="7" creationId="{45826E97-B913-4BAF-944C-D6FAAAB9CA0C}"/>
          </ac:spMkLst>
        </pc:spChg>
        <pc:spChg chg="add mod">
          <ac:chgData name="Ken Merrihew" userId="bcb7a1e886d99f07" providerId="LiveId" clId="{B9959A8E-69D0-46AF-975F-CBC6569DFBE2}" dt="2019-04-20T20:40:50.671" v="1046" actId="1076"/>
          <ac:spMkLst>
            <pc:docMk/>
            <pc:sldMk cId="3988554209" sldId="302"/>
            <ac:spMk id="8" creationId="{EAF20916-B1B9-4166-9111-DDE7C1696A0B}"/>
          </ac:spMkLst>
        </pc:spChg>
        <pc:spChg chg="mod">
          <ac:chgData name="Ken Merrihew" userId="bcb7a1e886d99f07" providerId="LiveId" clId="{B9959A8E-69D0-46AF-975F-CBC6569DFBE2}" dt="2019-04-20T20:59:04.461" v="1086" actId="1035"/>
          <ac:spMkLst>
            <pc:docMk/>
            <pc:sldMk cId="3988554209" sldId="302"/>
            <ac:spMk id="24" creationId="{1B5FCD38-BC33-4951-861B-4B01B30BE354}"/>
          </ac:spMkLst>
        </pc:spChg>
        <pc:spChg chg="add del mod">
          <ac:chgData name="Ken Merrihew" userId="bcb7a1e886d99f07" providerId="LiveId" clId="{B9959A8E-69D0-46AF-975F-CBC6569DFBE2}" dt="2019-04-20T20:41:05.560" v="1049" actId="478"/>
          <ac:spMkLst>
            <pc:docMk/>
            <pc:sldMk cId="3988554209" sldId="302"/>
            <ac:spMk id="25" creationId="{C43CBB3E-1A2E-46FF-BF0E-C3598156B3E5}"/>
          </ac:spMkLst>
        </pc:spChg>
        <pc:spChg chg="mod">
          <ac:chgData name="Ken Merrihew" userId="bcb7a1e886d99f07" providerId="LiveId" clId="{B9959A8E-69D0-46AF-975F-CBC6569DFBE2}" dt="2019-04-20T20:39:38.008" v="1009" actId="1036"/>
          <ac:spMkLst>
            <pc:docMk/>
            <pc:sldMk cId="3988554209" sldId="302"/>
            <ac:spMk id="29" creationId="{E01910D6-DFD6-46BE-A38E-18FE4B119638}"/>
          </ac:spMkLst>
        </pc:spChg>
        <pc:spChg chg="mod">
          <ac:chgData name="Ken Merrihew" userId="bcb7a1e886d99f07" providerId="LiveId" clId="{B9959A8E-69D0-46AF-975F-CBC6569DFBE2}" dt="2019-04-20T20:42:35.367" v="1080" actId="207"/>
          <ac:spMkLst>
            <pc:docMk/>
            <pc:sldMk cId="3988554209" sldId="302"/>
            <ac:spMk id="30" creationId="{B819AA65-EEC9-46D9-8A66-2593F8472792}"/>
          </ac:spMkLst>
        </pc:spChg>
        <pc:spChg chg="del mod">
          <ac:chgData name="Ken Merrihew" userId="bcb7a1e886d99f07" providerId="LiveId" clId="{B9959A8E-69D0-46AF-975F-CBC6569DFBE2}" dt="2019-04-20T20:39:11.333" v="956" actId="478"/>
          <ac:spMkLst>
            <pc:docMk/>
            <pc:sldMk cId="3988554209" sldId="302"/>
            <ac:spMk id="33" creationId="{A6D44257-543E-4E09-A80F-F3712A156988}"/>
          </ac:spMkLst>
        </pc:spChg>
      </pc:sldChg>
      <pc:sldChg chg="add">
        <pc:chgData name="Ken Merrihew" userId="bcb7a1e886d99f07" providerId="LiveId" clId="{B9959A8E-69D0-46AF-975F-CBC6569DFBE2}" dt="2019-04-20T21:00:44.528" v="1088"/>
        <pc:sldMkLst>
          <pc:docMk/>
          <pc:sldMk cId="2876796982" sldId="303"/>
        </pc:sldMkLst>
      </pc:sldChg>
      <pc:sldChg chg="add ord">
        <pc:chgData name="Ken Merrihew" userId="bcb7a1e886d99f07" providerId="LiveId" clId="{B9959A8E-69D0-46AF-975F-CBC6569DFBE2}" dt="2019-04-20T21:04:34.533" v="1091"/>
        <pc:sldMkLst>
          <pc:docMk/>
          <pc:sldMk cId="1595729225" sldId="304"/>
        </pc:sldMkLst>
      </pc:sldChg>
      <pc:sldChg chg="addSp delSp modSp add ord delAnim modAnim">
        <pc:chgData name="Ken Merrihew" userId="bcb7a1e886d99f07" providerId="LiveId" clId="{B9959A8E-69D0-46AF-975F-CBC6569DFBE2}" dt="2019-04-21T11:43:35.745" v="2068"/>
        <pc:sldMkLst>
          <pc:docMk/>
          <pc:sldMk cId="2136569013" sldId="305"/>
        </pc:sldMkLst>
        <pc:spChg chg="mod">
          <ac:chgData name="Ken Merrihew" userId="bcb7a1e886d99f07" providerId="LiveId" clId="{B9959A8E-69D0-46AF-975F-CBC6569DFBE2}" dt="2019-04-21T11:43:15.833" v="2067" actId="1035"/>
          <ac:spMkLst>
            <pc:docMk/>
            <pc:sldMk cId="2136569013" sldId="305"/>
            <ac:spMk id="6" creationId="{1FD086E1-13D6-49DF-96A4-FAD1D3D309C8}"/>
          </ac:spMkLst>
        </pc:spChg>
        <pc:spChg chg="add mod">
          <ac:chgData name="Ken Merrihew" userId="bcb7a1e886d99f07" providerId="LiveId" clId="{B9959A8E-69D0-46AF-975F-CBC6569DFBE2}" dt="2019-04-21T11:42:29.884" v="2035" actId="2711"/>
          <ac:spMkLst>
            <pc:docMk/>
            <pc:sldMk cId="2136569013" sldId="305"/>
            <ac:spMk id="23" creationId="{F81B0F69-A4E0-4883-8CC2-5F53D8B63DCD}"/>
          </ac:spMkLst>
        </pc:spChg>
        <pc:spChg chg="add mod ord">
          <ac:chgData name="Ken Merrihew" userId="bcb7a1e886d99f07" providerId="LiveId" clId="{B9959A8E-69D0-46AF-975F-CBC6569DFBE2}" dt="2019-04-21T11:41:46.086" v="2029" actId="167"/>
          <ac:spMkLst>
            <pc:docMk/>
            <pc:sldMk cId="2136569013" sldId="305"/>
            <ac:spMk id="24" creationId="{E189B544-36F8-4A68-B833-A37605B8A243}"/>
          </ac:spMkLst>
        </pc:spChg>
        <pc:spChg chg="del">
          <ac:chgData name="Ken Merrihew" userId="bcb7a1e886d99f07" providerId="LiveId" clId="{B9959A8E-69D0-46AF-975F-CBC6569DFBE2}" dt="2019-04-21T11:40:40.461" v="1941" actId="478"/>
          <ac:spMkLst>
            <pc:docMk/>
            <pc:sldMk cId="2136569013" sldId="305"/>
            <ac:spMk id="29" creationId="{CB21678A-B8FB-4292-8F11-7EA341AE5BC3}"/>
          </ac:spMkLst>
        </pc:spChg>
      </pc:sldChg>
      <pc:sldChg chg="add">
        <pc:chgData name="Ken Merrihew" userId="bcb7a1e886d99f07" providerId="LiveId" clId="{B9959A8E-69D0-46AF-975F-CBC6569DFBE2}" dt="2019-04-21T12:01:26.178" v="2166"/>
        <pc:sldMkLst>
          <pc:docMk/>
          <pc:sldMk cId="645147060" sldId="306"/>
        </pc:sldMkLst>
      </pc:sldChg>
      <pc:sldChg chg="addSp modSp add modAnim">
        <pc:chgData name="Ken Merrihew" userId="bcb7a1e886d99f07" providerId="LiveId" clId="{B9959A8E-69D0-46AF-975F-CBC6569DFBE2}" dt="2019-04-21T12:28:52.219" v="2328" actId="1076"/>
        <pc:sldMkLst>
          <pc:docMk/>
          <pc:sldMk cId="3299008803" sldId="307"/>
        </pc:sldMkLst>
        <pc:spChg chg="mod">
          <ac:chgData name="Ken Merrihew" userId="bcb7a1e886d99f07" providerId="LiveId" clId="{B9959A8E-69D0-46AF-975F-CBC6569DFBE2}" dt="2019-04-21T12:27:53.651" v="2321" actId="1076"/>
          <ac:spMkLst>
            <pc:docMk/>
            <pc:sldMk cId="3299008803" sldId="307"/>
            <ac:spMk id="23" creationId="{17E34BE6-CAFF-4CA0-9D4A-17604DB7C7CB}"/>
          </ac:spMkLst>
        </pc:spChg>
        <pc:cxnChg chg="add mod ord">
          <ac:chgData name="Ken Merrihew" userId="bcb7a1e886d99f07" providerId="LiveId" clId="{B9959A8E-69D0-46AF-975F-CBC6569DFBE2}" dt="2019-04-21T12:26:39.017" v="2313" actId="167"/>
          <ac:cxnSpMkLst>
            <pc:docMk/>
            <pc:sldMk cId="3299008803" sldId="307"/>
            <ac:cxnSpMk id="68" creationId="{C944CF9E-A08A-4EC8-A8C7-15CC61ED96B8}"/>
          </ac:cxnSpMkLst>
        </pc:cxnChg>
        <pc:cxnChg chg="mod">
          <ac:chgData name="Ken Merrihew" userId="bcb7a1e886d99f07" providerId="LiveId" clId="{B9959A8E-69D0-46AF-975F-CBC6569DFBE2}" dt="2019-04-21T12:28:49.590" v="2327" actId="1076"/>
          <ac:cxnSpMkLst>
            <pc:docMk/>
            <pc:sldMk cId="3299008803" sldId="307"/>
            <ac:cxnSpMk id="69" creationId="{B47F0698-0434-4482-AB9D-D8B0D336CB2E}"/>
          </ac:cxnSpMkLst>
        </pc:cxnChg>
        <pc:cxnChg chg="add mod ord">
          <ac:chgData name="Ken Merrihew" userId="bcb7a1e886d99f07" providerId="LiveId" clId="{B9959A8E-69D0-46AF-975F-CBC6569DFBE2}" dt="2019-04-21T12:26:50.738" v="2315" actId="1076"/>
          <ac:cxnSpMkLst>
            <pc:docMk/>
            <pc:sldMk cId="3299008803" sldId="307"/>
            <ac:cxnSpMk id="70" creationId="{4CA4C424-D554-4CBE-BA9B-58A2D49BEDB0}"/>
          </ac:cxnSpMkLst>
        </pc:cxnChg>
        <pc:cxnChg chg="add mod ord">
          <ac:chgData name="Ken Merrihew" userId="bcb7a1e886d99f07" providerId="LiveId" clId="{B9959A8E-69D0-46AF-975F-CBC6569DFBE2}" dt="2019-04-21T12:26:45.129" v="2314" actId="1076"/>
          <ac:cxnSpMkLst>
            <pc:docMk/>
            <pc:sldMk cId="3299008803" sldId="307"/>
            <ac:cxnSpMk id="71" creationId="{B741D00D-63EC-4DB6-B511-AC84364752D3}"/>
          </ac:cxnSpMkLst>
        </pc:cxnChg>
        <pc:cxnChg chg="mod">
          <ac:chgData name="Ken Merrihew" userId="bcb7a1e886d99f07" providerId="LiveId" clId="{B9959A8E-69D0-46AF-975F-CBC6569DFBE2}" dt="2019-04-21T12:27:58.992" v="2322" actId="14100"/>
          <ac:cxnSpMkLst>
            <pc:docMk/>
            <pc:sldMk cId="3299008803" sldId="307"/>
            <ac:cxnSpMk id="72" creationId="{442EC8C6-6C02-45BE-BF2F-E83E0953FC78}"/>
          </ac:cxnSpMkLst>
        </pc:cxnChg>
        <pc:cxnChg chg="mod">
          <ac:chgData name="Ken Merrihew" userId="bcb7a1e886d99f07" providerId="LiveId" clId="{B9959A8E-69D0-46AF-975F-CBC6569DFBE2}" dt="2019-04-21T12:27:39.773" v="2319" actId="14100"/>
          <ac:cxnSpMkLst>
            <pc:docMk/>
            <pc:sldMk cId="3299008803" sldId="307"/>
            <ac:cxnSpMk id="73" creationId="{4DAF26B7-757E-4136-A1E1-227CB0F7171C}"/>
          </ac:cxnSpMkLst>
        </pc:cxnChg>
        <pc:cxnChg chg="mod">
          <ac:chgData name="Ken Merrihew" userId="bcb7a1e886d99f07" providerId="LiveId" clId="{B9959A8E-69D0-46AF-975F-CBC6569DFBE2}" dt="2019-04-21T12:27:35.114" v="2318" actId="14100"/>
          <ac:cxnSpMkLst>
            <pc:docMk/>
            <pc:sldMk cId="3299008803" sldId="307"/>
            <ac:cxnSpMk id="74" creationId="{0F3C7521-753A-44BE-B261-4C0B45174A8A}"/>
          </ac:cxnSpMkLst>
        </pc:cxnChg>
        <pc:cxnChg chg="mod">
          <ac:chgData name="Ken Merrihew" userId="bcb7a1e886d99f07" providerId="LiveId" clId="{B9959A8E-69D0-46AF-975F-CBC6569DFBE2}" dt="2019-04-21T12:28:06.917" v="2323" actId="1076"/>
          <ac:cxnSpMkLst>
            <pc:docMk/>
            <pc:sldMk cId="3299008803" sldId="307"/>
            <ac:cxnSpMk id="75" creationId="{B5AE4198-9267-47EC-9BD1-513A8FA969EF}"/>
          </ac:cxnSpMkLst>
        </pc:cxnChg>
        <pc:cxnChg chg="mod">
          <ac:chgData name="Ken Merrihew" userId="bcb7a1e886d99f07" providerId="LiveId" clId="{B9959A8E-69D0-46AF-975F-CBC6569DFBE2}" dt="2019-04-21T12:28:52.219" v="2328" actId="1076"/>
          <ac:cxnSpMkLst>
            <pc:docMk/>
            <pc:sldMk cId="3299008803" sldId="307"/>
            <ac:cxnSpMk id="77" creationId="{D420788B-D71B-472B-B06E-774CABAE818C}"/>
          </ac:cxnSpMkLst>
        </pc:cxnChg>
        <pc:cxnChg chg="mod">
          <ac:chgData name="Ken Merrihew" userId="bcb7a1e886d99f07" providerId="LiveId" clId="{B9959A8E-69D0-46AF-975F-CBC6569DFBE2}" dt="2019-04-21T12:28:11.138" v="2324" actId="1076"/>
          <ac:cxnSpMkLst>
            <pc:docMk/>
            <pc:sldMk cId="3299008803" sldId="307"/>
            <ac:cxnSpMk id="78" creationId="{CD54CCCD-AEAA-429E-AABE-A7B88590754A}"/>
          </ac:cxnSpMkLst>
        </pc:cxnChg>
      </pc:sldChg>
      <pc:sldChg chg="delSp modSp add delAnim modAnim">
        <pc:chgData name="Ken Merrihew" userId="bcb7a1e886d99f07" providerId="LiveId" clId="{B9959A8E-69D0-46AF-975F-CBC6569DFBE2}" dt="2019-04-21T12:35:13.416" v="2420"/>
        <pc:sldMkLst>
          <pc:docMk/>
          <pc:sldMk cId="796846989" sldId="308"/>
        </pc:sldMkLst>
        <pc:spChg chg="del">
          <ac:chgData name="Ken Merrihew" userId="bcb7a1e886d99f07" providerId="LiveId" clId="{B9959A8E-69D0-46AF-975F-CBC6569DFBE2}" dt="2019-04-21T12:35:07.036" v="2419" actId="478"/>
          <ac:spMkLst>
            <pc:docMk/>
            <pc:sldMk cId="796846989" sldId="308"/>
            <ac:spMk id="2" creationId="{CF7E77AD-035A-4497-9C1C-E2F22B8DFAF5}"/>
          </ac:spMkLst>
        </pc:spChg>
        <pc:spChg chg="mod">
          <ac:chgData name="Ken Merrihew" userId="bcb7a1e886d99f07" providerId="LiveId" clId="{B9959A8E-69D0-46AF-975F-CBC6569DFBE2}" dt="2019-04-21T12:35:03.578" v="2418" actId="1035"/>
          <ac:spMkLst>
            <pc:docMk/>
            <pc:sldMk cId="796846989" sldId="308"/>
            <ac:spMk id="6" creationId="{8097F4BE-A23E-466B-89FE-53B1E4EEF984}"/>
          </ac:spMkLst>
        </pc:spChg>
      </pc:sldChg>
      <pc:sldChg chg="add del">
        <pc:chgData name="Ken Merrihew" userId="bcb7a1e886d99f07" providerId="LiveId" clId="{B9959A8E-69D0-46AF-975F-CBC6569DFBE2}" dt="2019-04-21T12:42:58.130" v="2484"/>
        <pc:sldMkLst>
          <pc:docMk/>
          <pc:sldMk cId="3279907713" sldId="309"/>
        </pc:sldMkLst>
      </pc:sldChg>
      <pc:sldChg chg="delSp modSp add del delAnim modAnim">
        <pc:chgData name="Ken Merrihew" userId="bcb7a1e886d99f07" providerId="LiveId" clId="{B9959A8E-69D0-46AF-975F-CBC6569DFBE2}" dt="2019-04-21T12:45:55.688" v="2532" actId="2696"/>
        <pc:sldMkLst>
          <pc:docMk/>
          <pc:sldMk cId="3904318921" sldId="309"/>
        </pc:sldMkLst>
        <pc:spChg chg="mod">
          <ac:chgData name="Ken Merrihew" userId="bcb7a1e886d99f07" providerId="LiveId" clId="{B9959A8E-69D0-46AF-975F-CBC6569DFBE2}" dt="2019-04-21T12:45:17.314" v="2531" actId="20577"/>
          <ac:spMkLst>
            <pc:docMk/>
            <pc:sldMk cId="3904318921" sldId="309"/>
            <ac:spMk id="25" creationId="{C0990087-D454-487B-BED2-03DB53EB802A}"/>
          </ac:spMkLst>
        </pc:spChg>
        <pc:spChg chg="del">
          <ac:chgData name="Ken Merrihew" userId="bcb7a1e886d99f07" providerId="LiveId" clId="{B9959A8E-69D0-46AF-975F-CBC6569DFBE2}" dt="2019-04-21T12:43:15.748" v="2487" actId="478"/>
          <ac:spMkLst>
            <pc:docMk/>
            <pc:sldMk cId="3904318921" sldId="309"/>
            <ac:spMk id="26" creationId="{0CF7E16D-8BC1-4D55-BF32-A0698097F4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77643-F3B4-4C95-A7FB-135AEF211431}" type="datetimeFigureOut">
              <a:rPr lang="en-US" smtClean="0"/>
              <a:t>4/21/2019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C7ABD-DB55-4C2B-9F75-965E3C68029E}" type="slidenum">
              <a:rPr lang="en-US" smtClean="0"/>
              <a:t>‹#›</a:t>
            </a:fld>
            <a:endParaRPr lang="en-US"/>
          </a:p>
        </p:txBody>
      </p:sp>
    </p:spTree>
    <p:extLst>
      <p:ext uri="{BB962C8B-B14F-4D97-AF65-F5344CB8AC3E}">
        <p14:creationId xmlns:p14="http://schemas.microsoft.com/office/powerpoint/2010/main" val="311999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C7ABD-DB55-4C2B-9F75-965E3C68029E}" type="slidenum">
              <a:rPr lang="en-US" smtClean="0"/>
              <a:t>2</a:t>
            </a:fld>
            <a:endParaRPr lang="en-US"/>
          </a:p>
        </p:txBody>
      </p:sp>
    </p:spTree>
    <p:extLst>
      <p:ext uri="{BB962C8B-B14F-4D97-AF65-F5344CB8AC3E}">
        <p14:creationId xmlns:p14="http://schemas.microsoft.com/office/powerpoint/2010/main" val="238527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18A53E-B34B-4E93-AC30-D4BDE88923C1}"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45680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18A53E-B34B-4E93-AC30-D4BDE88923C1}"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249562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18A53E-B34B-4E93-AC30-D4BDE88923C1}"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18867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18A53E-B34B-4E93-AC30-D4BDE88923C1}"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312973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18A53E-B34B-4E93-AC30-D4BDE88923C1}"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202855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18A53E-B34B-4E93-AC30-D4BDE88923C1}" type="datetimeFigureOut">
              <a:rPr lang="en-US" smtClean="0"/>
              <a:t>4/21/2019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59509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18A53E-B34B-4E93-AC30-D4BDE88923C1}" type="datetimeFigureOut">
              <a:rPr lang="en-US" smtClean="0"/>
              <a:t>4/21/2019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426651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18A53E-B34B-4E93-AC30-D4BDE88923C1}" type="datetimeFigureOut">
              <a:rPr lang="en-US" smtClean="0"/>
              <a:t>4/21/2019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42422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8A53E-B34B-4E93-AC30-D4BDE88923C1}" type="datetimeFigureOut">
              <a:rPr lang="en-US" smtClean="0"/>
              <a:t>4/21/2019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18346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8A53E-B34B-4E93-AC30-D4BDE88923C1}" type="datetimeFigureOut">
              <a:rPr lang="en-US" smtClean="0"/>
              <a:t>4/21/2019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77249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8A53E-B34B-4E93-AC30-D4BDE88923C1}" type="datetimeFigureOut">
              <a:rPr lang="en-US" smtClean="0"/>
              <a:t>4/21/2019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805D7-3ECB-4247-AE53-29E697B30351}" type="slidenum">
              <a:rPr lang="en-US" smtClean="0"/>
              <a:t>‹#›</a:t>
            </a:fld>
            <a:endParaRPr lang="en-US"/>
          </a:p>
        </p:txBody>
      </p:sp>
    </p:spTree>
    <p:extLst>
      <p:ext uri="{BB962C8B-B14F-4D97-AF65-F5344CB8AC3E}">
        <p14:creationId xmlns:p14="http://schemas.microsoft.com/office/powerpoint/2010/main" val="151224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8A53E-B34B-4E93-AC30-D4BDE88923C1}" type="datetimeFigureOut">
              <a:rPr lang="en-US" smtClean="0"/>
              <a:t>4/21/2019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805D7-3ECB-4247-AE53-29E697B30351}" type="slidenum">
              <a:rPr lang="en-US" smtClean="0"/>
              <a:t>‹#›</a:t>
            </a:fld>
            <a:endParaRPr lang="en-US"/>
          </a:p>
        </p:txBody>
      </p:sp>
    </p:spTree>
    <p:extLst>
      <p:ext uri="{BB962C8B-B14F-4D97-AF65-F5344CB8AC3E}">
        <p14:creationId xmlns:p14="http://schemas.microsoft.com/office/powerpoint/2010/main" val="1389546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jpeg"/><Relationship Id="rId10" Type="http://schemas.openxmlformats.org/officeDocument/2006/relationships/hyperlink" Target="https://pixabay.com/en/graphics-design-3d-balance-sheet-875115/" TargetMode="External"/><Relationship Id="rId4" Type="http://schemas.microsoft.com/office/2007/relationships/hdphoto" Target="../media/hdphoto1.wdp"/><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9.jpe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10.jpe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https://pixabay.com/en/graphics-design-3d-balance-sheet-875115/" TargetMode="External"/><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theassailedteacher.com/tag/ideas/" TargetMode="External"/><Relationship Id="rId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11.jpe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12.jpe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13.jpe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14.jpe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hyperlink" Target="https://pixabay.com/en/graphics-design-3d-balance-sheet-875115/" TargetMode="External"/><Relationship Id="rId9" Type="http://schemas.openxmlformats.org/officeDocument/2006/relationships/hyperlink" Target="http://theassailedteacher.com/tag/ideas/"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5.jpeg"/><Relationship Id="rId10" Type="http://schemas.openxmlformats.org/officeDocument/2006/relationships/hyperlink" Target="https://pixabay.com/en/graphics-design-3d-balance-sheet-875115/" TargetMode="External"/><Relationship Id="rId4" Type="http://schemas.microsoft.com/office/2007/relationships/hdphoto" Target="../media/hdphoto1.wdp"/><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17.jpe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9.jpeg"/><Relationship Id="rId5" Type="http://schemas.openxmlformats.org/officeDocument/2006/relationships/image" Target="../media/image3.png"/><Relationship Id="rId10" Type="http://schemas.openxmlformats.org/officeDocument/2006/relationships/image" Target="../media/image18.jpe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20.jp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hyperlink" Target="https://pixabay.com/en/graphics-design-3d-balance-sheet-875115/" TargetMode="External"/><Relationship Id="rId5" Type="http://schemas.openxmlformats.org/officeDocument/2006/relationships/image" Target="../media/image22.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hyperlink" Target="http://theassailedteacher.com/tag/ideas/"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jpeg"/><Relationship Id="rId10" Type="http://schemas.openxmlformats.org/officeDocument/2006/relationships/hyperlink" Target="https://pixabay.com/en/graphics-design-3d-balance-sheet-875115/" TargetMode="External"/><Relationship Id="rId4" Type="http://schemas.microsoft.com/office/2007/relationships/hdphoto" Target="../media/hdphoto1.wdp"/><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theassailedteacher.com/tag/idea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https://pixabay.com/en/graphics-design-3d-balance-sheet-875115/"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theassailedteacher.com/tag/ideas/" TargetMode="External"/><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hyperlink" Target="https://pixabay.com/en/graphics-design-3d-balance-sheet-875115/" TargetMode="External"/><Relationship Id="rId4" Type="http://schemas.openxmlformats.org/officeDocument/2006/relationships/image" Target="../media/image2.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6B148D72-55B2-4D23-9329-5E61680EC4A8}"/>
              </a:ext>
            </a:extLst>
          </p:cNvPr>
          <p:cNvSpPr txBox="1"/>
          <p:nvPr/>
        </p:nvSpPr>
        <p:spPr>
          <a:xfrm>
            <a:off x="1358823" y="3426619"/>
            <a:ext cx="760318" cy="461665"/>
          </a:xfrm>
          <a:prstGeom prst="rect">
            <a:avLst/>
          </a:prstGeom>
          <a:noFill/>
        </p:spPr>
        <p:txBody>
          <a:bodyPr wrap="square" rtlCol="0">
            <a:spAutoFit/>
          </a:bodyPr>
          <a:lstStyle/>
          <a:p>
            <a:pPr algn="ctr"/>
            <a:r>
              <a:rPr lang="en-US" sz="2400" b="1" dirty="0">
                <a:solidFill>
                  <a:schemeClr val="accent4">
                    <a:lumMod val="60000"/>
                    <a:lumOff val="40000"/>
                  </a:schemeClr>
                </a:solidFill>
                <a:effectLst>
                  <a:outerShdw blurRad="38100" dist="38100" dir="2700000" algn="tl">
                    <a:srgbClr val="000000">
                      <a:alpha val="43137"/>
                    </a:srgbClr>
                  </a:outerShdw>
                </a:effectLst>
              </a:rPr>
              <a:t>the</a:t>
            </a:r>
          </a:p>
        </p:txBody>
      </p:sp>
      <p:grpSp>
        <p:nvGrpSpPr>
          <p:cNvPr id="9" name="Group 8">
            <a:extLst>
              <a:ext uri="{FF2B5EF4-FFF2-40B4-BE49-F238E27FC236}">
                <a16:creationId xmlns:a16="http://schemas.microsoft.com/office/drawing/2014/main" id="{5816ED20-F80D-4E80-878B-A7D889955183}"/>
              </a:ext>
            </a:extLst>
          </p:cNvPr>
          <p:cNvGrpSpPr/>
          <p:nvPr/>
        </p:nvGrpSpPr>
        <p:grpSpPr>
          <a:xfrm>
            <a:off x="5727202" y="5505709"/>
            <a:ext cx="3313884" cy="1203780"/>
            <a:chOff x="5727202" y="5474609"/>
            <a:chExt cx="3313884" cy="1203780"/>
          </a:xfrm>
        </p:grpSpPr>
        <p:pic>
          <p:nvPicPr>
            <p:cNvPr id="7" name="Picture 6">
              <a:extLst>
                <a:ext uri="{FF2B5EF4-FFF2-40B4-BE49-F238E27FC236}">
                  <a16:creationId xmlns:a16="http://schemas.microsoft.com/office/drawing/2014/main" id="{00512A19-7FBF-4374-88C6-234F13209836}"/>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8" name="TextBox 7">
              <a:extLst>
                <a:ext uri="{FF2B5EF4-FFF2-40B4-BE49-F238E27FC236}">
                  <a16:creationId xmlns:a16="http://schemas.microsoft.com/office/drawing/2014/main" id="{30235C8F-6D64-4471-A4AF-54ED89BF7FB9}"/>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grpSp>
        <p:nvGrpSpPr>
          <p:cNvPr id="3" name="Group 2">
            <a:extLst>
              <a:ext uri="{FF2B5EF4-FFF2-40B4-BE49-F238E27FC236}">
                <a16:creationId xmlns:a16="http://schemas.microsoft.com/office/drawing/2014/main" id="{D6BC6A92-0D07-49DA-B8A9-90A7BD239514}"/>
              </a:ext>
            </a:extLst>
          </p:cNvPr>
          <p:cNvGrpSpPr/>
          <p:nvPr/>
        </p:nvGrpSpPr>
        <p:grpSpPr>
          <a:xfrm>
            <a:off x="1031988" y="599000"/>
            <a:ext cx="4621194" cy="5270500"/>
            <a:chOff x="1031988" y="599000"/>
            <a:chExt cx="4621194" cy="5270500"/>
          </a:xfrm>
        </p:grpSpPr>
        <p:pic>
          <p:nvPicPr>
            <p:cNvPr id="13" name="Picture 12">
              <a:extLst>
                <a:ext uri="{FF2B5EF4-FFF2-40B4-BE49-F238E27FC236}">
                  <a16:creationId xmlns:a16="http://schemas.microsoft.com/office/drawing/2014/main" id="{D98D0B22-5F58-489C-B7CE-8C46CDEDD3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11" name="Picture 10">
              <a:extLst>
                <a:ext uri="{FF2B5EF4-FFF2-40B4-BE49-F238E27FC236}">
                  <a16:creationId xmlns:a16="http://schemas.microsoft.com/office/drawing/2014/main" id="{771C4100-4D80-4F77-9C41-D367E597BF25}"/>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26" name="Picture 25">
              <a:extLst>
                <a:ext uri="{FF2B5EF4-FFF2-40B4-BE49-F238E27FC236}">
                  <a16:creationId xmlns:a16="http://schemas.microsoft.com/office/drawing/2014/main" id="{ADED198F-5677-4984-A6EE-46792A309DD5}"/>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27" name="Picture 26">
              <a:extLst>
                <a:ext uri="{FF2B5EF4-FFF2-40B4-BE49-F238E27FC236}">
                  <a16:creationId xmlns:a16="http://schemas.microsoft.com/office/drawing/2014/main" id="{126E4D5E-6089-4D8A-BCC7-45373C85FAD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24" name="Picture 23">
              <a:extLst>
                <a:ext uri="{FF2B5EF4-FFF2-40B4-BE49-F238E27FC236}">
                  <a16:creationId xmlns:a16="http://schemas.microsoft.com/office/drawing/2014/main" id="{002BFDFC-71CC-48EF-A71E-58E85F80D04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sp>
        <p:nvSpPr>
          <p:cNvPr id="20" name="TextBox 19">
            <a:extLst>
              <a:ext uri="{FF2B5EF4-FFF2-40B4-BE49-F238E27FC236}">
                <a16:creationId xmlns:a16="http://schemas.microsoft.com/office/drawing/2014/main" id="{8D6FF950-A05B-4C3B-A83E-08EB0CAC5153}"/>
              </a:ext>
            </a:extLst>
          </p:cNvPr>
          <p:cNvSpPr txBox="1"/>
          <p:nvPr/>
        </p:nvSpPr>
        <p:spPr>
          <a:xfrm>
            <a:off x="1078722" y="3763818"/>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effectLst>
                  <a:outerShdw blurRad="38100" dist="38100" dir="2700000" algn="tl">
                    <a:srgbClr val="000000">
                      <a:alpha val="43137"/>
                    </a:srgbClr>
                  </a:outerShdw>
                </a:effectLst>
                <a:latin typeface="28 Days Later" panose="020B0603050302020204" pitchFamily="34" charset="0"/>
              </a:rPr>
              <a:t>WEIGHT</a:t>
            </a:r>
          </a:p>
        </p:txBody>
      </p:sp>
      <p:pic>
        <p:nvPicPr>
          <p:cNvPr id="25" name="Picture 24">
            <a:extLst>
              <a:ext uri="{FF2B5EF4-FFF2-40B4-BE49-F238E27FC236}">
                <a16:creationId xmlns:a16="http://schemas.microsoft.com/office/drawing/2014/main" id="{F74D2730-2DBF-4838-982B-194E74329FF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1698902" y="1616843"/>
            <a:ext cx="921857" cy="2763986"/>
          </a:xfrm>
          <a:prstGeom prst="rect">
            <a:avLst/>
          </a:prstGeom>
        </p:spPr>
      </p:pic>
      <p:sp>
        <p:nvSpPr>
          <p:cNvPr id="29" name="TextBox 28">
            <a:extLst>
              <a:ext uri="{FF2B5EF4-FFF2-40B4-BE49-F238E27FC236}">
                <a16:creationId xmlns:a16="http://schemas.microsoft.com/office/drawing/2014/main" id="{D3591401-ADD4-4915-9248-1DF3FAEF8151}"/>
              </a:ext>
            </a:extLst>
          </p:cNvPr>
          <p:cNvSpPr txBox="1"/>
          <p:nvPr/>
        </p:nvSpPr>
        <p:spPr>
          <a:xfrm>
            <a:off x="3931461" y="3581400"/>
            <a:ext cx="1729418" cy="830997"/>
          </a:xfrm>
          <a:prstGeom prst="rect">
            <a:avLst/>
          </a:prstGeom>
          <a:noFill/>
        </p:spPr>
        <p:txBody>
          <a:bodyPr wrap="square" rtlCol="0">
            <a:spAutoFit/>
          </a:bodyPr>
          <a:lstStyle/>
          <a:p>
            <a:pPr algn="ctr"/>
            <a:r>
              <a:rPr lang="en-US" sz="2400" dirty="0">
                <a:solidFill>
                  <a:schemeClr val="accent4">
                    <a:lumMod val="60000"/>
                    <a:lumOff val="40000"/>
                  </a:schemeClr>
                </a:solidFill>
                <a:effectLst>
                  <a:outerShdw blurRad="38100" dist="38100" dir="2700000" algn="tl">
                    <a:srgbClr val="000000">
                      <a:alpha val="43137"/>
                    </a:srgbClr>
                  </a:outerShdw>
                </a:effectLst>
                <a:latin typeface="28 Days Later" panose="020B0603050302020204" pitchFamily="34" charset="0"/>
              </a:rPr>
              <a:t>OF</a:t>
            </a:r>
            <a:r>
              <a:rPr lang="en-US" sz="3600" dirty="0">
                <a:solidFill>
                  <a:schemeClr val="accent4">
                    <a:lumMod val="60000"/>
                    <a:lumOff val="40000"/>
                  </a:schemeClr>
                </a:solidFill>
                <a:effectLst>
                  <a:outerShdw blurRad="38100" dist="38100" dir="2700000" algn="tl">
                    <a:srgbClr val="000000">
                      <a:alpha val="43137"/>
                    </a:srgbClr>
                  </a:outerShdw>
                </a:effectLst>
                <a:latin typeface="28 Days Later" panose="020B0603050302020204" pitchFamily="34" charset="0"/>
              </a:rPr>
              <a:t>   </a:t>
            </a:r>
            <a:r>
              <a:rPr lang="en-US" sz="4800" dirty="0">
                <a:solidFill>
                  <a:schemeClr val="accent4">
                    <a:lumMod val="60000"/>
                    <a:lumOff val="40000"/>
                  </a:schemeClr>
                </a:solidFill>
                <a:effectLst>
                  <a:outerShdw blurRad="38100" dist="38100" dir="2700000" algn="tl">
                    <a:srgbClr val="000000">
                      <a:alpha val="43137"/>
                    </a:srgbClr>
                  </a:outerShdw>
                </a:effectLst>
                <a:latin typeface="28 Days Later" panose="020B0603050302020204" pitchFamily="34" charset="0"/>
              </a:rPr>
              <a:t>SIN</a:t>
            </a:r>
            <a:endParaRPr lang="en-US" sz="3600" dirty="0">
              <a:solidFill>
                <a:schemeClr val="accent4">
                  <a:lumMod val="60000"/>
                  <a:lumOff val="40000"/>
                </a:schemeClr>
              </a:solidFill>
              <a:effectLst>
                <a:outerShdw blurRad="38100" dist="38100" dir="2700000" algn="tl">
                  <a:srgbClr val="000000">
                    <a:alpha val="43137"/>
                  </a:srgbClr>
                </a:outerShdw>
              </a:effectLst>
              <a:latin typeface="28 Days Later" panose="020B0603050302020204" pitchFamily="34" charset="0"/>
            </a:endParaRPr>
          </a:p>
        </p:txBody>
      </p:sp>
      <p:pic>
        <p:nvPicPr>
          <p:cNvPr id="23" name="Picture 22">
            <a:extLst>
              <a:ext uri="{FF2B5EF4-FFF2-40B4-BE49-F238E27FC236}">
                <a16:creationId xmlns:a16="http://schemas.microsoft.com/office/drawing/2014/main" id="{F8372A72-1602-42E5-8FB4-8CA91FC2F025}"/>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4548147" y="1781035"/>
            <a:ext cx="921857" cy="2615941"/>
          </a:xfrm>
          <a:prstGeom prst="rect">
            <a:avLst/>
          </a:prstGeom>
        </p:spPr>
      </p:pic>
      <p:sp>
        <p:nvSpPr>
          <p:cNvPr id="2" name="TextBox 1">
            <a:extLst>
              <a:ext uri="{FF2B5EF4-FFF2-40B4-BE49-F238E27FC236}">
                <a16:creationId xmlns:a16="http://schemas.microsoft.com/office/drawing/2014/main" id="{2E8B0FF0-30DD-46A5-A90A-C2DFA13F9FD3}"/>
              </a:ext>
            </a:extLst>
          </p:cNvPr>
          <p:cNvSpPr txBox="1"/>
          <p:nvPr/>
        </p:nvSpPr>
        <p:spPr>
          <a:xfrm>
            <a:off x="5005204" y="1071882"/>
            <a:ext cx="3773714" cy="2800767"/>
          </a:xfrm>
          <a:prstGeom prst="rect">
            <a:avLst/>
          </a:prstGeom>
          <a:noFill/>
        </p:spPr>
        <p:txBody>
          <a:bodyPr wrap="square" rtlCol="0">
            <a:spAutoFit/>
          </a:bodyPr>
          <a:lstStyle/>
          <a:p>
            <a:pPr algn="r"/>
            <a:r>
              <a:rPr lang="en-US" sz="88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88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82723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0D82B580-A9B9-4D8E-985E-D623FAA785D6}"/>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pic>
        <p:nvPicPr>
          <p:cNvPr id="1026" name="Picture 2" descr="Image result for seven deadly sins">
            <a:extLst>
              <a:ext uri="{FF2B5EF4-FFF2-40B4-BE49-F238E27FC236}">
                <a16:creationId xmlns:a16="http://schemas.microsoft.com/office/drawing/2014/main" id="{EEE574D1-8B41-404F-A4D9-F91F036C42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09301">
            <a:off x="2038138" y="1172198"/>
            <a:ext cx="6870023" cy="34385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D35F48-0B0A-4412-8893-89B26484A955}"/>
              </a:ext>
            </a:extLst>
          </p:cNvPr>
          <p:cNvSpPr txBox="1"/>
          <p:nvPr/>
        </p:nvSpPr>
        <p:spPr>
          <a:xfrm>
            <a:off x="3253409" y="569842"/>
            <a:ext cx="4234070"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The 7 deadly sins</a:t>
            </a:r>
          </a:p>
        </p:txBody>
      </p:sp>
      <p:sp>
        <p:nvSpPr>
          <p:cNvPr id="13" name="TextBox 12">
            <a:extLst>
              <a:ext uri="{FF2B5EF4-FFF2-40B4-BE49-F238E27FC236}">
                <a16:creationId xmlns:a16="http://schemas.microsoft.com/office/drawing/2014/main" id="{F5D83E99-7B7C-42FD-A986-57C93DC91CE0}"/>
              </a:ext>
            </a:extLst>
          </p:cNvPr>
          <p:cNvSpPr txBox="1"/>
          <p:nvPr/>
        </p:nvSpPr>
        <p:spPr>
          <a:xfrm>
            <a:off x="682487" y="1203518"/>
            <a:ext cx="1868556" cy="584775"/>
          </a:xfrm>
          <a:prstGeom prst="rect">
            <a:avLst/>
          </a:prstGeom>
          <a:noFill/>
        </p:spPr>
        <p:txBody>
          <a:bodyPr wrap="square" rtlCol="0">
            <a:spAutoFit/>
          </a:bodyPr>
          <a:lstStyle/>
          <a:p>
            <a:pPr algn="r"/>
            <a:r>
              <a:rPr lang="en-US" sz="3200" dirty="0">
                <a:solidFill>
                  <a:schemeClr val="bg1"/>
                </a:solidFill>
                <a:effectLst>
                  <a:outerShdw blurRad="38100" dist="38100" dir="2700000" algn="tl">
                    <a:srgbClr val="000000">
                      <a:alpha val="43137"/>
                    </a:srgbClr>
                  </a:outerShdw>
                </a:effectLst>
                <a:latin typeface="28 Days Later" panose="020B0603050302020204" pitchFamily="34" charset="0"/>
              </a:rPr>
              <a:t>pride</a:t>
            </a:r>
          </a:p>
        </p:txBody>
      </p:sp>
      <p:sp>
        <p:nvSpPr>
          <p:cNvPr id="71" name="TextBox 70">
            <a:extLst>
              <a:ext uri="{FF2B5EF4-FFF2-40B4-BE49-F238E27FC236}">
                <a16:creationId xmlns:a16="http://schemas.microsoft.com/office/drawing/2014/main" id="{04920E09-D26D-441F-9220-377417469A20}"/>
              </a:ext>
            </a:extLst>
          </p:cNvPr>
          <p:cNvSpPr txBox="1"/>
          <p:nvPr/>
        </p:nvSpPr>
        <p:spPr>
          <a:xfrm>
            <a:off x="682489" y="1713722"/>
            <a:ext cx="1868556" cy="584775"/>
          </a:xfrm>
          <a:prstGeom prst="rect">
            <a:avLst/>
          </a:prstGeom>
          <a:noFill/>
        </p:spPr>
        <p:txBody>
          <a:bodyPr wrap="square" rtlCol="0">
            <a:spAutoFit/>
          </a:bodyPr>
          <a:lstStyle/>
          <a:p>
            <a:pPr algn="r"/>
            <a:r>
              <a:rPr lang="en-US" sz="3200" dirty="0">
                <a:solidFill>
                  <a:schemeClr val="bg1"/>
                </a:solidFill>
                <a:effectLst>
                  <a:outerShdw blurRad="38100" dist="38100" dir="2700000" algn="tl">
                    <a:srgbClr val="000000">
                      <a:alpha val="43137"/>
                    </a:srgbClr>
                  </a:outerShdw>
                </a:effectLst>
                <a:latin typeface="28 Days Later" panose="020B0603050302020204" pitchFamily="34" charset="0"/>
              </a:rPr>
              <a:t>greed</a:t>
            </a:r>
          </a:p>
        </p:txBody>
      </p:sp>
      <p:sp>
        <p:nvSpPr>
          <p:cNvPr id="74" name="TextBox 73">
            <a:extLst>
              <a:ext uri="{FF2B5EF4-FFF2-40B4-BE49-F238E27FC236}">
                <a16:creationId xmlns:a16="http://schemas.microsoft.com/office/drawing/2014/main" id="{F0B470F7-C63B-44B2-BE83-F3C77290A2D4}"/>
              </a:ext>
            </a:extLst>
          </p:cNvPr>
          <p:cNvSpPr txBox="1"/>
          <p:nvPr/>
        </p:nvSpPr>
        <p:spPr>
          <a:xfrm>
            <a:off x="682491" y="2223926"/>
            <a:ext cx="1868556" cy="584775"/>
          </a:xfrm>
          <a:prstGeom prst="rect">
            <a:avLst/>
          </a:prstGeom>
          <a:noFill/>
        </p:spPr>
        <p:txBody>
          <a:bodyPr wrap="square" rtlCol="0">
            <a:spAutoFit/>
          </a:bodyPr>
          <a:lstStyle/>
          <a:p>
            <a:pPr algn="r"/>
            <a:r>
              <a:rPr lang="en-US" sz="3200" dirty="0">
                <a:solidFill>
                  <a:schemeClr val="bg1"/>
                </a:solidFill>
                <a:effectLst>
                  <a:outerShdw blurRad="38100" dist="38100" dir="2700000" algn="tl">
                    <a:srgbClr val="000000">
                      <a:alpha val="43137"/>
                    </a:srgbClr>
                  </a:outerShdw>
                </a:effectLst>
                <a:latin typeface="28 Days Later" panose="020B0603050302020204" pitchFamily="34" charset="0"/>
              </a:rPr>
              <a:t>lust</a:t>
            </a:r>
          </a:p>
        </p:txBody>
      </p:sp>
      <p:sp>
        <p:nvSpPr>
          <p:cNvPr id="75" name="TextBox 74">
            <a:extLst>
              <a:ext uri="{FF2B5EF4-FFF2-40B4-BE49-F238E27FC236}">
                <a16:creationId xmlns:a16="http://schemas.microsoft.com/office/drawing/2014/main" id="{CB59864D-6D95-4AD8-BD3F-3E07C40633F1}"/>
              </a:ext>
            </a:extLst>
          </p:cNvPr>
          <p:cNvSpPr txBox="1"/>
          <p:nvPr/>
        </p:nvSpPr>
        <p:spPr>
          <a:xfrm>
            <a:off x="682493" y="2734130"/>
            <a:ext cx="1868556" cy="584775"/>
          </a:xfrm>
          <a:prstGeom prst="rect">
            <a:avLst/>
          </a:prstGeom>
          <a:noFill/>
        </p:spPr>
        <p:txBody>
          <a:bodyPr wrap="square" rtlCol="0">
            <a:spAutoFit/>
          </a:bodyPr>
          <a:lstStyle/>
          <a:p>
            <a:pPr algn="r"/>
            <a:r>
              <a:rPr lang="en-US" sz="3200" dirty="0">
                <a:solidFill>
                  <a:schemeClr val="bg1"/>
                </a:solidFill>
                <a:effectLst>
                  <a:outerShdw blurRad="38100" dist="38100" dir="2700000" algn="tl">
                    <a:srgbClr val="000000">
                      <a:alpha val="43137"/>
                    </a:srgbClr>
                  </a:outerShdw>
                </a:effectLst>
                <a:latin typeface="28 Days Later" panose="020B0603050302020204" pitchFamily="34" charset="0"/>
              </a:rPr>
              <a:t>anger</a:t>
            </a:r>
          </a:p>
        </p:txBody>
      </p:sp>
      <p:sp>
        <p:nvSpPr>
          <p:cNvPr id="78" name="TextBox 77">
            <a:extLst>
              <a:ext uri="{FF2B5EF4-FFF2-40B4-BE49-F238E27FC236}">
                <a16:creationId xmlns:a16="http://schemas.microsoft.com/office/drawing/2014/main" id="{F93BCF49-7772-4936-9749-08C7906BE81A}"/>
              </a:ext>
            </a:extLst>
          </p:cNvPr>
          <p:cNvSpPr txBox="1"/>
          <p:nvPr/>
        </p:nvSpPr>
        <p:spPr>
          <a:xfrm>
            <a:off x="682495" y="3244334"/>
            <a:ext cx="1868556" cy="584775"/>
          </a:xfrm>
          <a:prstGeom prst="rect">
            <a:avLst/>
          </a:prstGeom>
          <a:noFill/>
        </p:spPr>
        <p:txBody>
          <a:bodyPr wrap="square" rtlCol="0">
            <a:spAutoFit/>
          </a:bodyPr>
          <a:lstStyle/>
          <a:p>
            <a:pPr algn="r"/>
            <a:r>
              <a:rPr lang="en-US" sz="3200" dirty="0">
                <a:solidFill>
                  <a:schemeClr val="bg1"/>
                </a:solidFill>
                <a:effectLst>
                  <a:outerShdw blurRad="38100" dist="38100" dir="2700000" algn="tl">
                    <a:srgbClr val="000000">
                      <a:alpha val="43137"/>
                    </a:srgbClr>
                  </a:outerShdw>
                </a:effectLst>
                <a:latin typeface="28 Days Later" panose="020B0603050302020204" pitchFamily="34" charset="0"/>
              </a:rPr>
              <a:t>gluttony</a:t>
            </a:r>
          </a:p>
        </p:txBody>
      </p:sp>
      <p:sp>
        <p:nvSpPr>
          <p:cNvPr id="80" name="TextBox 79">
            <a:extLst>
              <a:ext uri="{FF2B5EF4-FFF2-40B4-BE49-F238E27FC236}">
                <a16:creationId xmlns:a16="http://schemas.microsoft.com/office/drawing/2014/main" id="{A9732A19-9C77-499A-8B49-AA9F26813A8C}"/>
              </a:ext>
            </a:extLst>
          </p:cNvPr>
          <p:cNvSpPr txBox="1"/>
          <p:nvPr/>
        </p:nvSpPr>
        <p:spPr>
          <a:xfrm>
            <a:off x="682497" y="3754538"/>
            <a:ext cx="1868556" cy="584775"/>
          </a:xfrm>
          <a:prstGeom prst="rect">
            <a:avLst/>
          </a:prstGeom>
          <a:noFill/>
        </p:spPr>
        <p:txBody>
          <a:bodyPr wrap="square" rtlCol="0">
            <a:spAutoFit/>
          </a:bodyPr>
          <a:lstStyle/>
          <a:p>
            <a:pPr algn="r"/>
            <a:r>
              <a:rPr lang="en-US" sz="3200" dirty="0">
                <a:solidFill>
                  <a:schemeClr val="bg1"/>
                </a:solidFill>
                <a:effectLst>
                  <a:outerShdw blurRad="38100" dist="38100" dir="2700000" algn="tl">
                    <a:srgbClr val="000000">
                      <a:alpha val="43137"/>
                    </a:srgbClr>
                  </a:outerShdw>
                </a:effectLst>
                <a:latin typeface="28 Days Later" panose="020B0603050302020204" pitchFamily="34" charset="0"/>
              </a:rPr>
              <a:t>envy</a:t>
            </a:r>
          </a:p>
        </p:txBody>
      </p:sp>
      <p:sp>
        <p:nvSpPr>
          <p:cNvPr id="81" name="TextBox 80">
            <a:extLst>
              <a:ext uri="{FF2B5EF4-FFF2-40B4-BE49-F238E27FC236}">
                <a16:creationId xmlns:a16="http://schemas.microsoft.com/office/drawing/2014/main" id="{D7034A48-F728-4975-A8E5-BFABD7F54E95}"/>
              </a:ext>
            </a:extLst>
          </p:cNvPr>
          <p:cNvSpPr txBox="1"/>
          <p:nvPr/>
        </p:nvSpPr>
        <p:spPr>
          <a:xfrm>
            <a:off x="682499" y="4264742"/>
            <a:ext cx="1868556" cy="584775"/>
          </a:xfrm>
          <a:prstGeom prst="rect">
            <a:avLst/>
          </a:prstGeom>
          <a:noFill/>
        </p:spPr>
        <p:txBody>
          <a:bodyPr wrap="square" rtlCol="0">
            <a:spAutoFit/>
          </a:bodyPr>
          <a:lstStyle/>
          <a:p>
            <a:pPr algn="r"/>
            <a:r>
              <a:rPr lang="en-US" sz="3200" dirty="0">
                <a:solidFill>
                  <a:schemeClr val="bg1"/>
                </a:solidFill>
                <a:effectLst>
                  <a:outerShdw blurRad="38100" dist="38100" dir="2700000" algn="tl">
                    <a:srgbClr val="000000">
                      <a:alpha val="43137"/>
                    </a:srgbClr>
                  </a:outerShdw>
                </a:effectLst>
                <a:latin typeface="28 Days Later" panose="020B0603050302020204" pitchFamily="34" charset="0"/>
              </a:rPr>
              <a:t>laziness</a:t>
            </a:r>
          </a:p>
        </p:txBody>
      </p:sp>
      <p:grpSp>
        <p:nvGrpSpPr>
          <p:cNvPr id="27" name="Group 26">
            <a:extLst>
              <a:ext uri="{FF2B5EF4-FFF2-40B4-BE49-F238E27FC236}">
                <a16:creationId xmlns:a16="http://schemas.microsoft.com/office/drawing/2014/main" id="{3278E5FC-0DEF-4192-A4B1-2B3CA8F988BB}"/>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2EF9F2AF-269A-4C6E-BD62-B29D2D2BCB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262E1709-1344-4F65-B049-BFCB11FF022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40D2867F-4693-4329-B3B2-C696995AA737}"/>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623B9989-3FCD-416F-96F8-893FEFDD9C8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AB7DB001-CA4F-466A-9E7F-2B8E3FCF2D6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4E8C60AE-FA7F-41BA-9052-6E1FF4882206}"/>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406EDAEB-3F93-49CA-9332-B83ECE4B13F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296130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71" grpId="0"/>
      <p:bldP spid="74" grpId="0"/>
      <p:bldP spid="75" grpId="0"/>
      <p:bldP spid="78"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480B8341-4F77-4B5F-97DC-AF64110EDC01}"/>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8CFEC1FD-3B73-4A3F-9825-945E16B922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E9F37E79-B800-45CE-8CDB-0B0126C75BD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E6D8FDA2-786A-4735-A4FB-4D604609826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13DAC2BD-1221-4FAC-BEFC-1AA12ADE763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F27E615C-6172-4559-A54A-E7F28170AFA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87E29C2D-F8E6-4646-B087-CB6A547A6A4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1E019676-265B-40AF-9E9E-38827B9EB4F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88D0C619-DD92-4EE1-9F32-C1C16E33C829}"/>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219552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17F54E59-7E39-4512-91BB-44B8EDD74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23173">
            <a:off x="4630975" y="747991"/>
            <a:ext cx="3776052" cy="392552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0844F85-69A0-458A-A243-6845C840EF69}"/>
              </a:ext>
            </a:extLst>
          </p:cNvPr>
          <p:cNvSpPr txBox="1"/>
          <p:nvPr/>
        </p:nvSpPr>
        <p:spPr>
          <a:xfrm>
            <a:off x="500664" y="4648200"/>
            <a:ext cx="4967110" cy="584775"/>
          </a:xfrm>
          <a:prstGeom prst="rect">
            <a:avLst/>
          </a:prstGeom>
          <a:noFill/>
        </p:spPr>
        <p:txBody>
          <a:bodyPr wrap="square" rtlCol="0">
            <a:spAutoFit/>
          </a:bodyPr>
          <a:lstStyle/>
          <a:p>
            <a:pPr algn="l"/>
            <a:r>
              <a:rPr lang="en-US" sz="3200" dirty="0">
                <a:solidFill>
                  <a:schemeClr val="bg1"/>
                </a:solidFill>
                <a:effectLst>
                  <a:outerShdw blurRad="38100" dist="38100" dir="2700000" algn="tl">
                    <a:srgbClr val="000000">
                      <a:alpha val="43137"/>
                    </a:srgbClr>
                  </a:outerShdw>
                </a:effectLst>
              </a:rPr>
              <a:t>But all sin equally condemns </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4765191" cy="2062103"/>
          </a:xfrm>
          <a:prstGeom prst="rect">
            <a:avLst/>
          </a:prstGeom>
          <a:noFill/>
        </p:spPr>
        <p:txBody>
          <a:bodyPr wrap="square" rtlCol="0">
            <a:spAutoFit/>
          </a:bodyPr>
          <a:lstStyle/>
          <a:p>
            <a:r>
              <a:rPr lang="en-US" sz="3200" dirty="0">
                <a:solidFill>
                  <a:schemeClr val="accent4">
                    <a:lumMod val="60000"/>
                    <a:lumOff val="40000"/>
                  </a:schemeClr>
                </a:solidFill>
                <a:effectLst>
                  <a:outerShdw blurRad="38100" dist="38100" dir="2700000" algn="tl">
                    <a:srgbClr val="000000">
                      <a:alpha val="43137"/>
                    </a:srgbClr>
                  </a:outerShdw>
                </a:effectLst>
              </a:rPr>
              <a:t>John Bunyan (1628-1688) ~ </a:t>
            </a:r>
            <a:r>
              <a:rPr lang="en-US" sz="3200" dirty="0">
                <a:solidFill>
                  <a:schemeClr val="bg1"/>
                </a:solidFill>
                <a:effectLst>
                  <a:outerShdw blurRad="38100" dist="38100" dir="2700000" algn="tl">
                    <a:srgbClr val="000000">
                      <a:alpha val="43137"/>
                    </a:srgbClr>
                  </a:outerShdw>
                </a:effectLst>
              </a:rPr>
              <a:t>“One leak will sink a ship; and one sin will destroy a sinner.”</a:t>
            </a:r>
            <a:endParaRPr lang="en-US" sz="6600"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8AF81D7A-275B-4F84-AAAA-2CD143330299}"/>
              </a:ext>
            </a:extLst>
          </p:cNvPr>
          <p:cNvSpPr txBox="1"/>
          <p:nvPr/>
        </p:nvSpPr>
        <p:spPr>
          <a:xfrm>
            <a:off x="456345" y="4642557"/>
            <a:ext cx="3566451" cy="584775"/>
          </a:xfrm>
          <a:prstGeom prst="rect">
            <a:avLst/>
          </a:prstGeom>
          <a:noFill/>
        </p:spPr>
        <p:txBody>
          <a:bodyPr wrap="square" rtlCol="0">
            <a:spAutoFit/>
          </a:bodyPr>
          <a:lstStyle/>
          <a:p>
            <a:pPr algn="l"/>
            <a:r>
              <a:rPr lang="en-US" sz="3200" dirty="0">
                <a:solidFill>
                  <a:schemeClr val="bg1"/>
                </a:solidFill>
                <a:effectLst>
                  <a:outerShdw blurRad="38100" dist="38100" dir="2700000" algn="tl">
                    <a:srgbClr val="000000">
                      <a:alpha val="43137"/>
                    </a:srgbClr>
                  </a:outerShdw>
                </a:effectLst>
              </a:rPr>
              <a:t>Not all sin is equal</a:t>
            </a:r>
          </a:p>
        </p:txBody>
      </p:sp>
      <p:grpSp>
        <p:nvGrpSpPr>
          <p:cNvPr id="27" name="Group 26">
            <a:extLst>
              <a:ext uri="{FF2B5EF4-FFF2-40B4-BE49-F238E27FC236}">
                <a16:creationId xmlns:a16="http://schemas.microsoft.com/office/drawing/2014/main" id="{5DFC4872-20C0-4981-B08E-487358222DBA}"/>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29FE5F82-76A2-4D98-8CB9-98D52FA111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30" name="Picture 29">
              <a:extLst>
                <a:ext uri="{FF2B5EF4-FFF2-40B4-BE49-F238E27FC236}">
                  <a16:creationId xmlns:a16="http://schemas.microsoft.com/office/drawing/2014/main" id="{282FE618-B93E-4A97-8C8D-48CAD4A4680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1" name="Picture 30">
              <a:extLst>
                <a:ext uri="{FF2B5EF4-FFF2-40B4-BE49-F238E27FC236}">
                  <a16:creationId xmlns:a16="http://schemas.microsoft.com/office/drawing/2014/main" id="{5CC9A36A-5D36-44E3-976C-C4BCC80C04E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2" name="Picture 31">
              <a:extLst>
                <a:ext uri="{FF2B5EF4-FFF2-40B4-BE49-F238E27FC236}">
                  <a16:creationId xmlns:a16="http://schemas.microsoft.com/office/drawing/2014/main" id="{1E3A15D8-1B36-45F4-BD33-EDB6E341960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33" name="Picture 32">
              <a:extLst>
                <a:ext uri="{FF2B5EF4-FFF2-40B4-BE49-F238E27FC236}">
                  <a16:creationId xmlns:a16="http://schemas.microsoft.com/office/drawing/2014/main" id="{08F890D4-F3CF-48EE-AFD4-3145C07115A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34" name="Picture 33">
            <a:extLst>
              <a:ext uri="{FF2B5EF4-FFF2-40B4-BE49-F238E27FC236}">
                <a16:creationId xmlns:a16="http://schemas.microsoft.com/office/drawing/2014/main" id="{171C8132-C801-4496-9CE1-59C340B4799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35" name="Picture 34">
            <a:extLst>
              <a:ext uri="{FF2B5EF4-FFF2-40B4-BE49-F238E27FC236}">
                <a16:creationId xmlns:a16="http://schemas.microsoft.com/office/drawing/2014/main" id="{182E4296-7604-486E-8498-8315D4AEE47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36" name="TextBox 35">
            <a:extLst>
              <a:ext uri="{FF2B5EF4-FFF2-40B4-BE49-F238E27FC236}">
                <a16:creationId xmlns:a16="http://schemas.microsoft.com/office/drawing/2014/main" id="{BEA32121-D56F-4211-9BC0-B4F6B7998BBA}"/>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215027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 presetClass="emph" presetSubtype="2" fill="hold" grpId="1" nodeType="withEffect">
                                  <p:stCondLst>
                                    <p:cond delay="0"/>
                                  </p:stCondLst>
                                  <p:childTnLst>
                                    <p:animClr clrSpc="rgb" dir="cw">
                                      <p:cBhvr override="childStyle">
                                        <p:cTn id="18" dur="500" fill="hold"/>
                                        <p:tgtEl>
                                          <p:spTgt spid="2"/>
                                        </p:tgtEl>
                                        <p:attrNameLst>
                                          <p:attrName>style.color</p:attrName>
                                        </p:attrNameLst>
                                      </p:cBhvr>
                                      <p:to>
                                        <a:schemeClr val="accent2"/>
                                      </p:to>
                                    </p:animClr>
                                  </p:childTnLst>
                                </p:cTn>
                              </p:par>
                            </p:childTnLst>
                          </p:cTn>
                        </p:par>
                        <p:par>
                          <p:cTn id="19" fill="hold">
                            <p:stCondLst>
                              <p:cond delay="500"/>
                            </p:stCondLst>
                            <p:childTnLst>
                              <p:par>
                                <p:cTn id="20" presetID="9" presetClass="emph" presetSubtype="0" nodeType="afterEffect">
                                  <p:stCondLst>
                                    <p:cond delay="0"/>
                                  </p:stCondLst>
                                  <p:childTnLst>
                                    <p:set>
                                      <p:cBhvr>
                                        <p:cTn id="21" dur="indefinite"/>
                                        <p:tgtEl>
                                          <p:spTgt spid="2050"/>
                                        </p:tgtEl>
                                        <p:attrNameLst>
                                          <p:attrName>style.opacity</p:attrName>
                                        </p:attrNameLst>
                                      </p:cBhvr>
                                      <p:to>
                                        <p:strVal val="0.5"/>
                                      </p:to>
                                    </p:set>
                                    <p:animEffect filter="image" prLst="opacity: 0.5">
                                      <p:cBhvr rctx="IE">
                                        <p:cTn id="22" dur="indefinite"/>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xit" presetSubtype="0" fill="hold" grpId="1" nodeType="clickEffect">
                                  <p:stCondLst>
                                    <p:cond delay="0"/>
                                  </p:stCondLst>
                                  <p:iterate type="lt">
                                    <p:tmPct val="10000"/>
                                  </p:iterate>
                                  <p:childTnLst>
                                    <p:animEffect transition="out" filter="fade">
                                      <p:cBhvr>
                                        <p:cTn id="26" dur="500"/>
                                        <p:tgtEl>
                                          <p:spTgt spid="6"/>
                                        </p:tgtEl>
                                      </p:cBhvr>
                                    </p:animEffect>
                                    <p:anim calcmode="lin" valueType="num">
                                      <p:cBhvr>
                                        <p:cTn id="27" dur="5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strVal val="ppt_h"/>
                                          </p:val>
                                        </p:tav>
                                      </p:tavLst>
                                    </p:anim>
                                    <p:set>
                                      <p:cBhvr>
                                        <p:cTn id="29" dur="1" fill="hold">
                                          <p:stCondLst>
                                            <p:cond delay="499"/>
                                          </p:stCondLst>
                                        </p:cTn>
                                        <p:tgtEl>
                                          <p:spTgt spid="6"/>
                                        </p:tgtEl>
                                        <p:attrNameLst>
                                          <p:attrName>style.visibility</p:attrName>
                                        </p:attrNameLst>
                                      </p:cBhvr>
                                      <p:to>
                                        <p:strVal val="hidden"/>
                                      </p:to>
                                    </p:set>
                                  </p:childTnLst>
                                </p:cTn>
                              </p:par>
                              <p:par>
                                <p:cTn id="30" presetID="45" presetClass="entr" presetSubtype="0" fill="hold" grpId="0" nodeType="withEffect">
                                  <p:stCondLst>
                                    <p:cond delay="0"/>
                                  </p:stCondLst>
                                  <p:iterate type="lt">
                                    <p:tmPct val="10000"/>
                                  </p:iterate>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ppt_w</p:attrName>
                                        </p:attrNameLst>
                                      </p:cBhvr>
                                      <p:tavLst>
                                        <p:tav tm="0" fmla="#ppt_w*sin(2.5*pi*$)">
                                          <p:val>
                                            <p:fltVal val="0"/>
                                          </p:val>
                                        </p:tav>
                                        <p:tav tm="100000">
                                          <p:val>
                                            <p:fltVal val="1"/>
                                          </p:val>
                                        </p:tav>
                                      </p:tavLst>
                                    </p:anim>
                                    <p:anim calcmode="lin" valueType="num">
                                      <p:cBhvr>
                                        <p:cTn id="34"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2" grpId="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C256DB3C-7984-4AB2-805A-757BC7320280}"/>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7216A189-4561-432F-8D1C-578B513EC77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2773E1AC-D034-4449-8214-FAD4661BC6A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88F1CE21-E55F-433A-8B72-3307C821AC36}"/>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0DA2089B-7BE6-4B20-8ABB-6E7240D0FE6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BF4DF26E-A779-4C7A-BB28-ED5A0B96447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0E83D781-AC1B-4A90-98BE-8758370245B4}"/>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DE303277-4B21-4578-B2E0-910A19AE3EA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4CB940D7-9BFF-4679-9CD2-5D7697C423C1}"/>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124661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0BFD0308-2D5B-424C-B619-B58836AA10B4}"/>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63765" cy="5262979"/>
          </a:xfrm>
          <a:prstGeom prst="rect">
            <a:avLst/>
          </a:prstGeom>
          <a:noFill/>
        </p:spPr>
        <p:txBody>
          <a:bodyPr wrap="square" rtlCol="0">
            <a:spAutoFit/>
          </a:bodyPr>
          <a:lstStyle/>
          <a:p>
            <a:r>
              <a:rPr lang="en-US" sz="2750" dirty="0">
                <a:solidFill>
                  <a:schemeClr val="bg1"/>
                </a:solidFill>
                <a:effectLst>
                  <a:outerShdw blurRad="38100" dist="38100" dir="2700000" algn="tl">
                    <a:srgbClr val="000000">
                      <a:alpha val="43137"/>
                    </a:srgbClr>
                  </a:outerShdw>
                </a:effectLst>
              </a:rPr>
              <a:t>Matt. 11:21-24 (Phillips) ~ </a:t>
            </a:r>
            <a:r>
              <a:rPr lang="en-US" sz="2750" baseline="30000" dirty="0">
                <a:solidFill>
                  <a:schemeClr val="bg1"/>
                </a:solidFill>
                <a:effectLst>
                  <a:outerShdw blurRad="38100" dist="38100" dir="2700000" algn="tl">
                    <a:srgbClr val="000000">
                      <a:alpha val="43137"/>
                    </a:srgbClr>
                  </a:outerShdw>
                </a:effectLst>
              </a:rPr>
              <a:t>21</a:t>
            </a:r>
            <a:r>
              <a:rPr lang="en-US" sz="2750" dirty="0">
                <a:solidFill>
                  <a:schemeClr val="bg1"/>
                </a:solidFill>
                <a:effectLst>
                  <a:outerShdw blurRad="38100" dist="38100" dir="2700000" algn="tl">
                    <a:srgbClr val="000000">
                      <a:alpha val="43137"/>
                    </a:srgbClr>
                  </a:outerShdw>
                </a:effectLst>
              </a:rPr>
              <a:t> </a:t>
            </a:r>
            <a:r>
              <a:rPr lang="en-US" sz="2750" dirty="0">
                <a:solidFill>
                  <a:schemeClr val="accent4">
                    <a:lumMod val="60000"/>
                    <a:lumOff val="40000"/>
                  </a:schemeClr>
                </a:solidFill>
                <a:effectLst>
                  <a:outerShdw blurRad="38100" dist="38100" dir="2700000" algn="tl">
                    <a:srgbClr val="000000">
                      <a:alpha val="43137"/>
                    </a:srgbClr>
                  </a:outerShdw>
                </a:effectLst>
              </a:rPr>
              <a:t>“Woe to you, Chorazin! Woe to you, Bethsaida! For if the mighty works which were done in you had been done in Tyre and Sidon, they would have repented long ago in sackcloth and ashes</a:t>
            </a:r>
            <a:r>
              <a:rPr lang="en-US" sz="2750" dirty="0">
                <a:solidFill>
                  <a:schemeClr val="bg1"/>
                </a:solidFill>
                <a:effectLst>
                  <a:outerShdw blurRad="38100" dist="38100" dir="2700000" algn="tl">
                    <a:srgbClr val="000000">
                      <a:alpha val="43137"/>
                    </a:srgbClr>
                  </a:outerShdw>
                </a:effectLst>
              </a:rPr>
              <a:t>. </a:t>
            </a:r>
            <a:r>
              <a:rPr lang="en-US" sz="2750" baseline="30000" dirty="0">
                <a:solidFill>
                  <a:schemeClr val="bg1"/>
                </a:solidFill>
                <a:effectLst>
                  <a:outerShdw blurRad="38100" dist="38100" dir="2700000" algn="tl">
                    <a:srgbClr val="000000">
                      <a:alpha val="43137"/>
                    </a:srgbClr>
                  </a:outerShdw>
                </a:effectLst>
              </a:rPr>
              <a:t>22</a:t>
            </a:r>
            <a:r>
              <a:rPr lang="en-US" sz="2750" dirty="0">
                <a:solidFill>
                  <a:schemeClr val="bg1"/>
                </a:solidFill>
                <a:effectLst>
                  <a:outerShdw blurRad="38100" dist="38100" dir="2700000" algn="tl">
                    <a:srgbClr val="000000">
                      <a:alpha val="43137"/>
                    </a:srgbClr>
                  </a:outerShdw>
                </a:effectLst>
              </a:rPr>
              <a:t> </a:t>
            </a:r>
            <a:r>
              <a:rPr lang="en-US" sz="2750" dirty="0">
                <a:solidFill>
                  <a:schemeClr val="accent4">
                    <a:lumMod val="60000"/>
                    <a:lumOff val="40000"/>
                  </a:schemeClr>
                </a:solidFill>
                <a:effectLst>
                  <a:outerShdw blurRad="38100" dist="38100" dir="2700000" algn="tl">
                    <a:srgbClr val="000000">
                      <a:alpha val="43137"/>
                    </a:srgbClr>
                  </a:outerShdw>
                </a:effectLst>
              </a:rPr>
              <a:t>But I say to you, it will be more tolerable for Tyre and Sidon in the day of judgment than for you.</a:t>
            </a:r>
            <a:r>
              <a:rPr lang="en-US" sz="2750" dirty="0">
                <a:solidFill>
                  <a:schemeClr val="bg1"/>
                </a:solidFill>
                <a:effectLst>
                  <a:outerShdw blurRad="38100" dist="38100" dir="2700000" algn="tl">
                    <a:srgbClr val="000000">
                      <a:alpha val="43137"/>
                    </a:srgbClr>
                  </a:outerShdw>
                </a:effectLst>
              </a:rPr>
              <a:t> </a:t>
            </a:r>
            <a:r>
              <a:rPr lang="en-US" sz="2750" baseline="30000" dirty="0">
                <a:solidFill>
                  <a:schemeClr val="bg1"/>
                </a:solidFill>
                <a:effectLst>
                  <a:outerShdw blurRad="38100" dist="38100" dir="2700000" algn="tl">
                    <a:srgbClr val="000000">
                      <a:alpha val="43137"/>
                    </a:srgbClr>
                  </a:outerShdw>
                </a:effectLst>
              </a:rPr>
              <a:t>23</a:t>
            </a:r>
            <a:r>
              <a:rPr lang="en-US" sz="2750" dirty="0">
                <a:solidFill>
                  <a:schemeClr val="bg1"/>
                </a:solidFill>
                <a:effectLst>
                  <a:outerShdw blurRad="38100" dist="38100" dir="2700000" algn="tl">
                    <a:srgbClr val="000000">
                      <a:alpha val="43137"/>
                    </a:srgbClr>
                  </a:outerShdw>
                </a:effectLst>
              </a:rPr>
              <a:t> </a:t>
            </a:r>
            <a:r>
              <a:rPr lang="en-US" sz="2750" dirty="0">
                <a:solidFill>
                  <a:schemeClr val="accent4">
                    <a:lumMod val="60000"/>
                    <a:lumOff val="40000"/>
                  </a:schemeClr>
                </a:solidFill>
                <a:effectLst>
                  <a:outerShdw blurRad="38100" dist="38100" dir="2700000" algn="tl">
                    <a:srgbClr val="000000">
                      <a:alpha val="43137"/>
                    </a:srgbClr>
                  </a:outerShdw>
                </a:effectLst>
              </a:rPr>
              <a:t>And you, Capernaum, who are exalted to heaven, will be brought down to Hades; for if the mighty works which were done in you had been done in Sodom, it would have remained until this day. </a:t>
            </a:r>
            <a:r>
              <a:rPr lang="en-US" sz="2750" baseline="30000" dirty="0">
                <a:solidFill>
                  <a:schemeClr val="bg1"/>
                </a:solidFill>
                <a:effectLst>
                  <a:outerShdw blurRad="38100" dist="38100" dir="2700000" algn="tl">
                    <a:srgbClr val="000000">
                      <a:alpha val="43137"/>
                    </a:srgbClr>
                  </a:outerShdw>
                </a:effectLst>
              </a:rPr>
              <a:t>24</a:t>
            </a:r>
            <a:r>
              <a:rPr lang="en-US" sz="2750" dirty="0">
                <a:solidFill>
                  <a:schemeClr val="bg1"/>
                </a:solidFill>
                <a:effectLst>
                  <a:outerShdw blurRad="38100" dist="38100" dir="2700000" algn="tl">
                    <a:srgbClr val="000000">
                      <a:alpha val="43137"/>
                    </a:srgbClr>
                  </a:outerShdw>
                </a:effectLst>
              </a:rPr>
              <a:t> </a:t>
            </a:r>
            <a:r>
              <a:rPr lang="en-US" sz="2750" dirty="0">
                <a:solidFill>
                  <a:schemeClr val="accent4">
                    <a:lumMod val="60000"/>
                    <a:lumOff val="40000"/>
                  </a:schemeClr>
                </a:solidFill>
                <a:effectLst>
                  <a:outerShdw blurRad="38100" dist="38100" dir="2700000" algn="tl">
                    <a:srgbClr val="000000">
                      <a:alpha val="43137"/>
                    </a:srgbClr>
                  </a:outerShdw>
                </a:effectLst>
              </a:rPr>
              <a:t>But I say to you that it shall be more tolerable for the land of Sodom in the day of judgment than for you.”</a:t>
            </a:r>
          </a:p>
        </p:txBody>
      </p:sp>
      <p:grpSp>
        <p:nvGrpSpPr>
          <p:cNvPr id="27" name="Group 26">
            <a:extLst>
              <a:ext uri="{FF2B5EF4-FFF2-40B4-BE49-F238E27FC236}">
                <a16:creationId xmlns:a16="http://schemas.microsoft.com/office/drawing/2014/main" id="{7202D5B2-281E-4854-AA59-61D7FA2B7703}"/>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05351588-F3CF-4073-859C-B2D0049B04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5AE67B52-3EDF-4F4A-88F9-5DB39C91081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33384CE3-B223-4004-9BD8-DBD31ADA759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6FBD72ED-F5CA-457F-9BDD-9406CFA30BA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D2903548-AAA3-4DB7-9EE3-FA80093313F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39C0FC55-F40A-4AE2-A6FE-58F2554AA5D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8831E3F0-1955-456E-B9F3-964D96A5170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5359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E5771E28-E940-46E9-8906-8F5472EBF9E5}"/>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66022661-0547-40CB-AE4E-BCAF98F3F1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ED5238D4-B8D4-48F5-93F8-438079C3C45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E6724CD4-E4BD-4D9B-B9BE-55AB60C6D4C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1D866644-116D-443E-B7DA-79D918CC6E44}"/>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C8F9F69D-BF7D-4152-920B-B76D6A22369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38273CCE-C664-4075-9869-0C8F02F92F3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E13F717D-77BF-4811-8649-315E3D88EF1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CA88C4F8-5BF0-4984-99A9-1CBF5C54240F}"/>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163628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E189B544-36F8-4A68-B833-A37605B8A243}"/>
              </a:ext>
            </a:extLst>
          </p:cNvPr>
          <p:cNvSpPr/>
          <p:nvPr/>
        </p:nvSpPr>
        <p:spPr>
          <a:xfrm>
            <a:off x="6189636" y="992252"/>
            <a:ext cx="2313656" cy="816954"/>
          </a:xfrm>
          <a:prstGeom prst="roundRect">
            <a:avLst/>
          </a:prstGeom>
          <a:solidFill>
            <a:srgbClr val="767171">
              <a:alpha val="8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FA664C9-0E96-4D84-B60E-17E0D662E0BD}"/>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
        <p:nvSpPr>
          <p:cNvPr id="7" name="Rectangle: Rounded Corners 6">
            <a:extLst>
              <a:ext uri="{FF2B5EF4-FFF2-40B4-BE49-F238E27FC236}">
                <a16:creationId xmlns:a16="http://schemas.microsoft.com/office/drawing/2014/main" id="{C5273DB2-8A28-409D-A231-9618495D7008}"/>
              </a:ext>
            </a:extLst>
          </p:cNvPr>
          <p:cNvSpPr/>
          <p:nvPr/>
        </p:nvSpPr>
        <p:spPr>
          <a:xfrm>
            <a:off x="4276867" y="572375"/>
            <a:ext cx="1563146" cy="816954"/>
          </a:xfrm>
          <a:prstGeom prst="roundRect">
            <a:avLst/>
          </a:prstGeom>
          <a:solidFill>
            <a:srgbClr val="767171">
              <a:alpha val="8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63765" cy="1477328"/>
          </a:xfrm>
          <a:prstGeom prst="rect">
            <a:avLst/>
          </a:prstGeom>
          <a:noFill/>
        </p:spPr>
        <p:txBody>
          <a:bodyPr wrap="square" rtlCol="0">
            <a:spAutoFit/>
          </a:bodyPr>
          <a:lstStyle/>
          <a:p>
            <a:r>
              <a:rPr lang="en-US" sz="3000" dirty="0">
                <a:solidFill>
                  <a:schemeClr val="bg1"/>
                </a:solidFill>
                <a:effectLst>
                  <a:outerShdw blurRad="38100" dist="38100" dir="2700000" algn="tl">
                    <a:srgbClr val="000000">
                      <a:alpha val="43137"/>
                    </a:srgbClr>
                  </a:outerShdw>
                </a:effectLst>
              </a:rPr>
              <a:t>Luke 22:44 ~ </a:t>
            </a:r>
            <a:r>
              <a:rPr lang="en-US" sz="3000" dirty="0">
                <a:solidFill>
                  <a:schemeClr val="accent4">
                    <a:lumMod val="60000"/>
                    <a:lumOff val="40000"/>
                  </a:schemeClr>
                </a:solidFill>
                <a:effectLst>
                  <a:outerShdw blurRad="38100" dist="38100" dir="2700000" algn="tl">
                    <a:srgbClr val="000000">
                      <a:alpha val="43137"/>
                    </a:srgbClr>
                  </a:outerShdw>
                </a:effectLst>
              </a:rPr>
              <a:t>And being in agony, He prayed more earnestly. Then His sweat became like great drops of blood falling down to the ground.</a:t>
            </a:r>
          </a:p>
        </p:txBody>
      </p:sp>
      <p:sp>
        <p:nvSpPr>
          <p:cNvPr id="27" name="TextBox 26">
            <a:extLst>
              <a:ext uri="{FF2B5EF4-FFF2-40B4-BE49-F238E27FC236}">
                <a16:creationId xmlns:a16="http://schemas.microsoft.com/office/drawing/2014/main" id="{7F219E00-4388-4379-B4BF-17A416097508}"/>
              </a:ext>
            </a:extLst>
          </p:cNvPr>
          <p:cNvSpPr txBox="1"/>
          <p:nvPr/>
        </p:nvSpPr>
        <p:spPr>
          <a:xfrm>
            <a:off x="742122" y="2032587"/>
            <a:ext cx="7971184" cy="553998"/>
          </a:xfrm>
          <a:prstGeom prst="rect">
            <a:avLst/>
          </a:prstGeom>
          <a:noFill/>
        </p:spPr>
        <p:txBody>
          <a:bodyPr wrap="square" rtlCol="0">
            <a:spAutoFit/>
          </a:bodyPr>
          <a:lstStyle/>
          <a:p>
            <a:pPr marL="284163" indent="-284163">
              <a:buFont typeface="Arial" panose="020B0604020202020204" pitchFamily="34" charset="0"/>
              <a:buChar char="•"/>
            </a:pPr>
            <a:r>
              <a:rPr lang="en-US" sz="3000" dirty="0">
                <a:solidFill>
                  <a:schemeClr val="bg1"/>
                </a:solidFill>
                <a:effectLst>
                  <a:outerShdw blurRad="38100" dist="38100" dir="2700000" algn="tl">
                    <a:srgbClr val="000000">
                      <a:alpha val="43137"/>
                    </a:srgbClr>
                  </a:outerShdw>
                </a:effectLst>
              </a:rPr>
              <a:t> </a:t>
            </a:r>
            <a:r>
              <a:rPr lang="en-US" sz="3000" dirty="0">
                <a:solidFill>
                  <a:schemeClr val="accent4">
                    <a:lumMod val="60000"/>
                    <a:lumOff val="40000"/>
                  </a:schemeClr>
                </a:solidFill>
              </a:rPr>
              <a:t>agony</a:t>
            </a:r>
            <a:r>
              <a:rPr lang="en-US" sz="3000" dirty="0">
                <a:solidFill>
                  <a:schemeClr val="bg1"/>
                </a:solidFill>
              </a:rPr>
              <a:t> ~ </a:t>
            </a:r>
            <a:r>
              <a:rPr lang="en-US" sz="3000" i="1" dirty="0" err="1">
                <a:solidFill>
                  <a:schemeClr val="accent4">
                    <a:lumMod val="60000"/>
                    <a:lumOff val="40000"/>
                  </a:schemeClr>
                </a:solidFill>
                <a:latin typeface="Times New Roman" panose="02020603050405020304" pitchFamily="18" charset="0"/>
                <a:cs typeface="Times New Roman" panose="02020603050405020304" pitchFamily="18" charset="0"/>
              </a:rPr>
              <a:t>agōnia</a:t>
            </a:r>
            <a:r>
              <a:rPr lang="en-US" sz="3000" dirty="0">
                <a:solidFill>
                  <a:schemeClr val="bg1"/>
                </a:solidFill>
              </a:rPr>
              <a:t> </a:t>
            </a:r>
            <a:endParaRPr lang="en-US" sz="3000" dirty="0">
              <a:solidFill>
                <a:schemeClr val="bg1"/>
              </a:solidFill>
              <a:effectLst>
                <a:outerShdw blurRad="38100" dist="38100" dir="2700000" algn="tl">
                  <a:srgbClr val="000000">
                    <a:alpha val="43137"/>
                  </a:srgbClr>
                </a:outerShdw>
              </a:effectLst>
            </a:endParaRPr>
          </a:p>
        </p:txBody>
      </p:sp>
      <p:sp>
        <p:nvSpPr>
          <p:cNvPr id="28" name="TextBox 27">
            <a:extLst>
              <a:ext uri="{FF2B5EF4-FFF2-40B4-BE49-F238E27FC236}">
                <a16:creationId xmlns:a16="http://schemas.microsoft.com/office/drawing/2014/main" id="{24D9D13F-2AE5-46FB-ACC3-77B32CAE7625}"/>
              </a:ext>
            </a:extLst>
          </p:cNvPr>
          <p:cNvSpPr txBox="1"/>
          <p:nvPr/>
        </p:nvSpPr>
        <p:spPr>
          <a:xfrm>
            <a:off x="742124" y="2536165"/>
            <a:ext cx="7971184" cy="553998"/>
          </a:xfrm>
          <a:prstGeom prst="rect">
            <a:avLst/>
          </a:prstGeom>
          <a:noFill/>
        </p:spPr>
        <p:txBody>
          <a:bodyPr wrap="square" rtlCol="0">
            <a:spAutoFit/>
          </a:bodyPr>
          <a:lstStyle/>
          <a:p>
            <a:pPr marL="284163" indent="-284163">
              <a:buFont typeface="Arial" panose="020B0604020202020204" pitchFamily="34" charset="0"/>
              <a:buChar char="•"/>
            </a:pPr>
            <a:r>
              <a:rPr lang="en-US" sz="3000" dirty="0">
                <a:solidFill>
                  <a:schemeClr val="bg1"/>
                </a:solidFill>
                <a:effectLst>
                  <a:outerShdw blurRad="38100" dist="38100" dir="2700000" algn="tl">
                    <a:srgbClr val="000000">
                      <a:alpha val="43137"/>
                    </a:srgbClr>
                  </a:outerShdw>
                </a:effectLst>
              </a:rPr>
              <a:t> </a:t>
            </a:r>
            <a:r>
              <a:rPr lang="en-US" sz="3000" dirty="0">
                <a:solidFill>
                  <a:schemeClr val="bg1"/>
                </a:solidFill>
              </a:rPr>
              <a:t>From</a:t>
            </a:r>
            <a:r>
              <a:rPr lang="en-US" sz="3000" i="1" dirty="0">
                <a:solidFill>
                  <a:schemeClr val="bg1"/>
                </a:solidFill>
              </a:rPr>
              <a:t> </a:t>
            </a:r>
            <a:r>
              <a:rPr lang="en-US" sz="3000" i="1" dirty="0" err="1">
                <a:solidFill>
                  <a:schemeClr val="accent4">
                    <a:lumMod val="60000"/>
                    <a:lumOff val="40000"/>
                  </a:schemeClr>
                </a:solidFill>
                <a:latin typeface="Times New Roman" panose="02020603050405020304" pitchFamily="18" charset="0"/>
                <a:cs typeface="Times New Roman" panose="02020603050405020304" pitchFamily="18" charset="0"/>
              </a:rPr>
              <a:t>agōn</a:t>
            </a:r>
            <a:r>
              <a:rPr lang="en-US" sz="3000" dirty="0">
                <a:solidFill>
                  <a:schemeClr val="accent4">
                    <a:lumMod val="60000"/>
                    <a:lumOff val="40000"/>
                  </a:schemeClr>
                </a:solidFill>
              </a:rPr>
              <a:t> </a:t>
            </a:r>
            <a:r>
              <a:rPr lang="en-US" sz="3000" dirty="0">
                <a:solidFill>
                  <a:schemeClr val="bg1"/>
                </a:solidFill>
              </a:rPr>
              <a:t>– usually translated </a:t>
            </a:r>
            <a:r>
              <a:rPr lang="en-US" sz="3000" dirty="0">
                <a:solidFill>
                  <a:schemeClr val="accent4">
                    <a:lumMod val="60000"/>
                    <a:lumOff val="40000"/>
                  </a:schemeClr>
                </a:solidFill>
              </a:rPr>
              <a:t>conflict</a:t>
            </a:r>
            <a:endParaRPr lang="en-US" sz="3000" dirty="0">
              <a:solidFill>
                <a:schemeClr val="accent4">
                  <a:lumMod val="60000"/>
                  <a:lumOff val="40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1FD086E1-13D6-49DF-96A4-FAD1D3D309C8}"/>
              </a:ext>
            </a:extLst>
          </p:cNvPr>
          <p:cNvSpPr txBox="1"/>
          <p:nvPr/>
        </p:nvSpPr>
        <p:spPr>
          <a:xfrm>
            <a:off x="457200" y="3595826"/>
            <a:ext cx="8222974" cy="1015663"/>
          </a:xfrm>
          <a:prstGeom prst="rect">
            <a:avLst/>
          </a:prstGeom>
          <a:noFill/>
        </p:spPr>
        <p:txBody>
          <a:bodyPr wrap="square" rtlCol="0">
            <a:spAutoFit/>
          </a:bodyPr>
          <a:lstStyle/>
          <a:p>
            <a:r>
              <a:rPr lang="en-US" sz="3000" dirty="0">
                <a:solidFill>
                  <a:schemeClr val="bg1"/>
                </a:solidFill>
                <a:effectLst>
                  <a:outerShdw blurRad="38100" dist="38100" dir="2700000" algn="tl">
                    <a:srgbClr val="000000">
                      <a:alpha val="43137"/>
                    </a:srgbClr>
                  </a:outerShdw>
                </a:effectLst>
              </a:rPr>
              <a:t>Matt. 26:38a ~ </a:t>
            </a:r>
            <a:r>
              <a:rPr lang="en-US" sz="3000" dirty="0">
                <a:solidFill>
                  <a:schemeClr val="accent4">
                    <a:lumMod val="60000"/>
                    <a:lumOff val="40000"/>
                  </a:schemeClr>
                </a:solidFill>
                <a:effectLst>
                  <a:outerShdw blurRad="38100" dist="38100" dir="2700000" algn="tl">
                    <a:srgbClr val="000000">
                      <a:alpha val="43137"/>
                    </a:srgbClr>
                  </a:outerShdw>
                </a:effectLst>
              </a:rPr>
              <a:t>Then He said to them, “My soul is exceedingly sorrowful, even to death.” </a:t>
            </a:r>
          </a:p>
        </p:txBody>
      </p:sp>
      <p:grpSp>
        <p:nvGrpSpPr>
          <p:cNvPr id="30" name="Group 29">
            <a:extLst>
              <a:ext uri="{FF2B5EF4-FFF2-40B4-BE49-F238E27FC236}">
                <a16:creationId xmlns:a16="http://schemas.microsoft.com/office/drawing/2014/main" id="{FE020EFC-E7BC-46F2-8480-09DF8B2F4C78}"/>
              </a:ext>
            </a:extLst>
          </p:cNvPr>
          <p:cNvGrpSpPr/>
          <p:nvPr/>
        </p:nvGrpSpPr>
        <p:grpSpPr>
          <a:xfrm>
            <a:off x="4706231" y="5479423"/>
            <a:ext cx="1005706" cy="1147014"/>
            <a:chOff x="1031988" y="599000"/>
            <a:chExt cx="4621194" cy="5270500"/>
          </a:xfrm>
        </p:grpSpPr>
        <p:pic>
          <p:nvPicPr>
            <p:cNvPr id="31" name="Picture 30">
              <a:extLst>
                <a:ext uri="{FF2B5EF4-FFF2-40B4-BE49-F238E27FC236}">
                  <a16:creationId xmlns:a16="http://schemas.microsoft.com/office/drawing/2014/main" id="{4470EE6A-355A-4239-A7BE-5C2213DEF4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32" name="Picture 31">
              <a:extLst>
                <a:ext uri="{FF2B5EF4-FFF2-40B4-BE49-F238E27FC236}">
                  <a16:creationId xmlns:a16="http://schemas.microsoft.com/office/drawing/2014/main" id="{78B8210B-64EB-4280-A962-3031FA8A7286}"/>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3" name="Picture 32">
              <a:extLst>
                <a:ext uri="{FF2B5EF4-FFF2-40B4-BE49-F238E27FC236}">
                  <a16:creationId xmlns:a16="http://schemas.microsoft.com/office/drawing/2014/main" id="{611B83D4-5B5E-4A4C-BC30-6A017056C91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4" name="Picture 33">
              <a:extLst>
                <a:ext uri="{FF2B5EF4-FFF2-40B4-BE49-F238E27FC236}">
                  <a16:creationId xmlns:a16="http://schemas.microsoft.com/office/drawing/2014/main" id="{F3D7C3A9-5DE0-4BEC-ACFF-6F7FAF9D2C6F}"/>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5" name="Picture 34">
              <a:extLst>
                <a:ext uri="{FF2B5EF4-FFF2-40B4-BE49-F238E27FC236}">
                  <a16:creationId xmlns:a16="http://schemas.microsoft.com/office/drawing/2014/main" id="{99B56369-4FD5-4D08-A2A7-6749A2899F6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6" name="Picture 35">
            <a:extLst>
              <a:ext uri="{FF2B5EF4-FFF2-40B4-BE49-F238E27FC236}">
                <a16:creationId xmlns:a16="http://schemas.microsoft.com/office/drawing/2014/main" id="{1046F358-EE7E-489B-B1E8-2305600AF9E6}"/>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7" name="Picture 36">
            <a:extLst>
              <a:ext uri="{FF2B5EF4-FFF2-40B4-BE49-F238E27FC236}">
                <a16:creationId xmlns:a16="http://schemas.microsoft.com/office/drawing/2014/main" id="{3D525E0E-2863-4BE2-94D9-D2E693B00EC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
        <p:nvSpPr>
          <p:cNvPr id="23" name="TextBox 22">
            <a:extLst>
              <a:ext uri="{FF2B5EF4-FFF2-40B4-BE49-F238E27FC236}">
                <a16:creationId xmlns:a16="http://schemas.microsoft.com/office/drawing/2014/main" id="{F81B0F69-A4E0-4883-8CC2-5F53D8B63DCD}"/>
              </a:ext>
            </a:extLst>
          </p:cNvPr>
          <p:cNvSpPr txBox="1"/>
          <p:nvPr/>
        </p:nvSpPr>
        <p:spPr>
          <a:xfrm>
            <a:off x="752284" y="3049245"/>
            <a:ext cx="7971184" cy="584775"/>
          </a:xfrm>
          <a:prstGeom prst="rect">
            <a:avLst/>
          </a:prstGeom>
          <a:noFill/>
        </p:spPr>
        <p:txBody>
          <a:bodyPr wrap="square" rtlCol="0">
            <a:spAutoFit/>
          </a:bodyPr>
          <a:lstStyle/>
          <a:p>
            <a:pPr marL="284163" indent="-284163">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a:t>
            </a:r>
            <a:r>
              <a:rPr lang="en-US" sz="3200" dirty="0">
                <a:solidFill>
                  <a:schemeClr val="accent4">
                    <a:lumMod val="60000"/>
                    <a:lumOff val="40000"/>
                  </a:schemeClr>
                </a:solidFill>
              </a:rPr>
              <a:t>great drops </a:t>
            </a:r>
            <a:r>
              <a:rPr lang="en-US" sz="3200" dirty="0">
                <a:solidFill>
                  <a:schemeClr val="bg1"/>
                </a:solidFill>
              </a:rPr>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thrombos</a:t>
            </a:r>
            <a:r>
              <a:rPr lang="en-US" sz="3200" dirty="0">
                <a:solidFill>
                  <a:schemeClr val="bg1"/>
                </a:solidFill>
              </a:rPr>
              <a:t> – thrombosis</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65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3" presetClass="emph" presetSubtype="2" fill="hold" grpId="1" nodeType="withEffect">
                                  <p:stCondLst>
                                    <p:cond delay="0"/>
                                  </p:stCondLst>
                                  <p:childTnLst>
                                    <p:animClr clrSpc="rgb" dir="cw">
                                      <p:cBhvr override="childStyle">
                                        <p:cTn id="23" dur="500" fill="hold"/>
                                        <p:tgtEl>
                                          <p:spTgt spid="27"/>
                                        </p:tgtEl>
                                        <p:attrNameLst>
                                          <p:attrName>style.color</p:attrName>
                                        </p:attrNameLst>
                                      </p:cBhvr>
                                      <p:to>
                                        <a:schemeClr val="accent2"/>
                                      </p:to>
                                    </p:animClr>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3" presetClass="emph" presetSubtype="2" fill="hold" grpId="1" nodeType="withEffect">
                                  <p:stCondLst>
                                    <p:cond delay="0"/>
                                  </p:stCondLst>
                                  <p:childTnLst>
                                    <p:animClr clrSpc="rgb" dir="cw">
                                      <p:cBhvr override="childStyle">
                                        <p:cTn id="30" dur="500" fill="hold"/>
                                        <p:tgtEl>
                                          <p:spTgt spid="2"/>
                                        </p:tgtEl>
                                        <p:attrNameLst>
                                          <p:attrName>style.color</p:attrName>
                                        </p:attrNameLst>
                                      </p:cBhvr>
                                      <p:to>
                                        <a:schemeClr val="accent2"/>
                                      </p:to>
                                    </p:animClr>
                                  </p:childTnLst>
                                </p:cTn>
                              </p:par>
                              <p:par>
                                <p:cTn id="31" presetID="3" presetClass="emph" presetSubtype="2" fill="hold" grpId="1" nodeType="withEffect">
                                  <p:stCondLst>
                                    <p:cond delay="0"/>
                                  </p:stCondLst>
                                  <p:childTnLst>
                                    <p:animClr clrSpc="rgb" dir="cw">
                                      <p:cBhvr override="childStyle">
                                        <p:cTn id="32" dur="500" fill="hold"/>
                                        <p:tgtEl>
                                          <p:spTgt spid="28"/>
                                        </p:tgtEl>
                                        <p:attrNameLst>
                                          <p:attrName>style.color</p:attrName>
                                        </p:attrNameLst>
                                      </p:cBhvr>
                                      <p:to>
                                        <a:schemeClr val="accent2"/>
                                      </p:to>
                                    </p:animClr>
                                  </p:childTnLst>
                                </p:cTn>
                              </p:par>
                              <p:par>
                                <p:cTn id="33" presetID="3" presetClass="emph" presetSubtype="2" fill="hold" grpId="1" nodeType="withEffect">
                                  <p:stCondLst>
                                    <p:cond delay="0"/>
                                  </p:stCondLst>
                                  <p:childTnLst>
                                    <p:animClr clrSpc="rgb" dir="cw">
                                      <p:cBhvr override="childStyle">
                                        <p:cTn id="34" dur="500" fill="hold"/>
                                        <p:tgtEl>
                                          <p:spTgt spid="6"/>
                                        </p:tgtEl>
                                        <p:attrNameLst>
                                          <p:attrName>style.color</p:attrName>
                                        </p:attrNameLst>
                                      </p:cBhvr>
                                      <p:to>
                                        <a:schemeClr val="accent2"/>
                                      </p:to>
                                    </p:animClr>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1" nodeType="clickEffect">
                                  <p:stCondLst>
                                    <p:cond delay="0"/>
                                  </p:stCondLst>
                                  <p:childTnLst>
                                    <p:animEffect transition="out" filter="wipe(down)">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3" presetClass="emph" presetSubtype="2" fill="hold" grpId="2" nodeType="withEffect">
                                  <p:stCondLst>
                                    <p:cond delay="0"/>
                                  </p:stCondLst>
                                  <p:childTnLst>
                                    <p:animClr clrSpc="rgb" dir="cw">
                                      <p:cBhvr override="childStyle">
                                        <p:cTn id="51" dur="500" fill="hold"/>
                                        <p:tgtEl>
                                          <p:spTgt spid="2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animBg="1"/>
      <p:bldP spid="7" grpId="1" animBg="1"/>
      <p:bldP spid="2" grpId="0"/>
      <p:bldP spid="2" grpId="1"/>
      <p:bldP spid="27" grpId="0"/>
      <p:bldP spid="27" grpId="1"/>
      <p:bldP spid="28" grpId="0"/>
      <p:bldP spid="28" grpId="1"/>
      <p:bldP spid="28" grpId="2"/>
      <p:bldP spid="6" grpId="0"/>
      <p:bldP spid="6" grpId="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CB21678A-B8FB-4292-8F11-7EA341AE5BC3}"/>
              </a:ext>
            </a:extLst>
          </p:cNvPr>
          <p:cNvSpPr txBox="1"/>
          <p:nvPr/>
        </p:nvSpPr>
        <p:spPr>
          <a:xfrm>
            <a:off x="457202" y="617855"/>
            <a:ext cx="8222974" cy="1477328"/>
          </a:xfrm>
          <a:prstGeom prst="rect">
            <a:avLst/>
          </a:prstGeom>
          <a:noFill/>
        </p:spPr>
        <p:txBody>
          <a:bodyPr wrap="square" rtlCol="0">
            <a:spAutoFit/>
          </a:bodyPr>
          <a:lstStyle/>
          <a:p>
            <a:r>
              <a:rPr lang="en-US" sz="3000" dirty="0">
                <a:solidFill>
                  <a:schemeClr val="bg1"/>
                </a:solidFill>
                <a:effectLst>
                  <a:outerShdw blurRad="38100" dist="38100" dir="2700000" algn="tl">
                    <a:srgbClr val="000000">
                      <a:alpha val="43137"/>
                    </a:srgbClr>
                  </a:outerShdw>
                </a:effectLst>
              </a:rPr>
              <a:t>John 12:27 ~ </a:t>
            </a:r>
            <a:r>
              <a:rPr lang="en-US" sz="3000" dirty="0">
                <a:solidFill>
                  <a:schemeClr val="accent4">
                    <a:lumMod val="60000"/>
                    <a:lumOff val="40000"/>
                  </a:schemeClr>
                </a:solidFill>
                <a:effectLst>
                  <a:outerShdw blurRad="38100" dist="38100" dir="2700000" algn="tl">
                    <a:srgbClr val="000000">
                      <a:alpha val="43137"/>
                    </a:srgbClr>
                  </a:outerShdw>
                </a:effectLst>
              </a:rPr>
              <a:t>“Now My soul is troubled, and what shall I say? ‘Father, save Me from this hour’? But for this purpose I came to this hour.’”</a:t>
            </a:r>
          </a:p>
        </p:txBody>
      </p:sp>
      <p:sp>
        <p:nvSpPr>
          <p:cNvPr id="38" name="TextBox 37">
            <a:extLst>
              <a:ext uri="{FF2B5EF4-FFF2-40B4-BE49-F238E27FC236}">
                <a16:creationId xmlns:a16="http://schemas.microsoft.com/office/drawing/2014/main" id="{CFA664C9-0E96-4D84-B60E-17E0D662E0BD}"/>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30" name="Group 29">
            <a:extLst>
              <a:ext uri="{FF2B5EF4-FFF2-40B4-BE49-F238E27FC236}">
                <a16:creationId xmlns:a16="http://schemas.microsoft.com/office/drawing/2014/main" id="{FE020EFC-E7BC-46F2-8480-09DF8B2F4C78}"/>
              </a:ext>
            </a:extLst>
          </p:cNvPr>
          <p:cNvGrpSpPr/>
          <p:nvPr/>
        </p:nvGrpSpPr>
        <p:grpSpPr>
          <a:xfrm>
            <a:off x="4706231" y="5479423"/>
            <a:ext cx="1005706" cy="1147014"/>
            <a:chOff x="1031988" y="599000"/>
            <a:chExt cx="4621194" cy="5270500"/>
          </a:xfrm>
        </p:grpSpPr>
        <p:pic>
          <p:nvPicPr>
            <p:cNvPr id="31" name="Picture 30">
              <a:extLst>
                <a:ext uri="{FF2B5EF4-FFF2-40B4-BE49-F238E27FC236}">
                  <a16:creationId xmlns:a16="http://schemas.microsoft.com/office/drawing/2014/main" id="{4470EE6A-355A-4239-A7BE-5C2213DEF4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32" name="Picture 31">
              <a:extLst>
                <a:ext uri="{FF2B5EF4-FFF2-40B4-BE49-F238E27FC236}">
                  <a16:creationId xmlns:a16="http://schemas.microsoft.com/office/drawing/2014/main" id="{78B8210B-64EB-4280-A962-3031FA8A7286}"/>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3" name="Picture 32">
              <a:extLst>
                <a:ext uri="{FF2B5EF4-FFF2-40B4-BE49-F238E27FC236}">
                  <a16:creationId xmlns:a16="http://schemas.microsoft.com/office/drawing/2014/main" id="{611B83D4-5B5E-4A4C-BC30-6A017056C91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4" name="Picture 33">
              <a:extLst>
                <a:ext uri="{FF2B5EF4-FFF2-40B4-BE49-F238E27FC236}">
                  <a16:creationId xmlns:a16="http://schemas.microsoft.com/office/drawing/2014/main" id="{F3D7C3A9-5DE0-4BEC-ACFF-6F7FAF9D2C6F}"/>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5" name="Picture 34">
              <a:extLst>
                <a:ext uri="{FF2B5EF4-FFF2-40B4-BE49-F238E27FC236}">
                  <a16:creationId xmlns:a16="http://schemas.microsoft.com/office/drawing/2014/main" id="{99B56369-4FD5-4D08-A2A7-6749A2899F6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6" name="Picture 35">
            <a:extLst>
              <a:ext uri="{FF2B5EF4-FFF2-40B4-BE49-F238E27FC236}">
                <a16:creationId xmlns:a16="http://schemas.microsoft.com/office/drawing/2014/main" id="{1046F358-EE7E-489B-B1E8-2305600AF9E6}"/>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7" name="Picture 36">
            <a:extLst>
              <a:ext uri="{FF2B5EF4-FFF2-40B4-BE49-F238E27FC236}">
                <a16:creationId xmlns:a16="http://schemas.microsoft.com/office/drawing/2014/main" id="{3D525E0E-2863-4BE2-94D9-D2E693B00EC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314810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BEC2415F-304D-4EE2-94D8-EB6F9A282A69}"/>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DBD75EDA-E53C-4E56-81C9-0E5D90801F4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F7D390EB-F83B-43E3-8A77-C404E91A7767}"/>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31316A6B-AF54-481E-9516-B9D58199B0A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A45F0187-B9C4-44EB-BDB7-1D97FAABB4E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83EAAB79-C7DE-4CCE-BCA2-A02D8733C89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322EE0DB-8551-4D62-BE3A-9B407B641CA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F881294B-3825-4E97-97F8-4EC3A97CC977}"/>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36F08196-6FFF-4852-9A1D-5BCCAE9E9F3B}"/>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118474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25314A7B-A35F-4269-B9C5-FC63E4513CAD}"/>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pic>
        <p:nvPicPr>
          <p:cNvPr id="3074" name="Picture 2" descr="Blaise Pascal Versailles.JPG">
            <a:extLst>
              <a:ext uri="{FF2B5EF4-FFF2-40B4-BE49-F238E27FC236}">
                <a16:creationId xmlns:a16="http://schemas.microsoft.com/office/drawing/2014/main" id="{7CFCE477-8741-46D4-958D-AB0493FA0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16" t="6570" r="12359" b="21834"/>
          <a:stretch/>
        </p:blipFill>
        <p:spPr bwMode="auto">
          <a:xfrm rot="21441480">
            <a:off x="4546179" y="647410"/>
            <a:ext cx="3838622" cy="44653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4765191" cy="4832092"/>
          </a:xfrm>
          <a:prstGeom prst="rect">
            <a:avLst/>
          </a:prstGeom>
          <a:noFill/>
        </p:spPr>
        <p:txBody>
          <a:bodyPr wrap="square" rtlCol="0">
            <a:spAutoFit/>
          </a:bodyPr>
          <a:lstStyle/>
          <a:p>
            <a:r>
              <a:rPr lang="en-US" sz="2800" dirty="0">
                <a:solidFill>
                  <a:schemeClr val="accent4">
                    <a:lumMod val="60000"/>
                    <a:lumOff val="40000"/>
                  </a:schemeClr>
                </a:solidFill>
                <a:effectLst>
                  <a:outerShdw blurRad="38100" dist="38100" dir="2700000" algn="tl">
                    <a:srgbClr val="000000">
                      <a:alpha val="43137"/>
                    </a:srgbClr>
                  </a:outerShdw>
                </a:effectLst>
              </a:rPr>
              <a:t>Blaise Pascal (1623-1662) ~ </a:t>
            </a:r>
            <a:r>
              <a:rPr lang="en-US" sz="2800" dirty="0">
                <a:solidFill>
                  <a:schemeClr val="bg1"/>
                </a:solidFill>
                <a:effectLst>
                  <a:outerShdw blurRad="38100" dist="38100" dir="2700000" algn="tl">
                    <a:srgbClr val="000000">
                      <a:alpha val="43137"/>
                    </a:srgbClr>
                  </a:outerShdw>
                </a:effectLst>
              </a:rPr>
              <a:t>“Jesus suffers in his Passion the torments inflicted upon him by men, but in his agony he suffers the torments which he inflicts on himself. He was troubled. This punishment is inflicted by no human but an almighty hand, and only He that is almighty can bear it.” </a:t>
            </a:r>
            <a:r>
              <a:rPr lang="en-US" sz="2800" dirty="0">
                <a:solidFill>
                  <a:schemeClr val="accent4">
                    <a:lumMod val="60000"/>
                    <a:lumOff val="40000"/>
                  </a:schemeClr>
                </a:solidFill>
                <a:effectLst>
                  <a:outerShdw blurRad="38100" dist="38100" dir="2700000" algn="tl">
                    <a:srgbClr val="000000">
                      <a:alpha val="43137"/>
                    </a:srgbClr>
                  </a:outerShdw>
                </a:effectLst>
              </a:rPr>
              <a:t>(Pensées) </a:t>
            </a:r>
            <a:endParaRPr lang="en-US" sz="8800" dirty="0">
              <a:solidFill>
                <a:schemeClr val="accent4">
                  <a:lumMod val="60000"/>
                  <a:lumOff val="40000"/>
                </a:schemeClr>
              </a:solidFill>
              <a:effectLst>
                <a:outerShdw blurRad="38100" dist="38100" dir="2700000" algn="tl">
                  <a:srgbClr val="000000">
                    <a:alpha val="43137"/>
                  </a:srgbClr>
                </a:outerShdw>
              </a:effectLst>
            </a:endParaRPr>
          </a:p>
        </p:txBody>
      </p:sp>
      <p:grpSp>
        <p:nvGrpSpPr>
          <p:cNvPr id="27" name="Group 26">
            <a:extLst>
              <a:ext uri="{FF2B5EF4-FFF2-40B4-BE49-F238E27FC236}">
                <a16:creationId xmlns:a16="http://schemas.microsoft.com/office/drawing/2014/main" id="{CE033341-73D7-4BC3-B061-1E9E246463F1}"/>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0F7C14FB-B365-4C3E-BB80-5C7AFCA236D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4F86EDB4-8F53-415C-8AD3-B2EAE56EE40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D84AC900-0761-4A2A-8736-E4CE459E0BB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ED3D2857-18CF-4FE4-ACB0-0157979A7C23}"/>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9A91CB33-D697-43DF-B344-414B1947955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53B5EC45-FECF-474B-ACC8-215119ECF144}"/>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4465B6EB-8390-4EB9-8B3C-9705D3DF0433}"/>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182602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56F87E77-5011-438C-86FB-1FF8403F278C}"/>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0" name="Group 29">
            <a:extLst>
              <a:ext uri="{FF2B5EF4-FFF2-40B4-BE49-F238E27FC236}">
                <a16:creationId xmlns:a16="http://schemas.microsoft.com/office/drawing/2014/main" id="{E09F3448-2EC7-4BB4-A178-F85717889283}"/>
              </a:ext>
            </a:extLst>
          </p:cNvPr>
          <p:cNvGrpSpPr/>
          <p:nvPr/>
        </p:nvGrpSpPr>
        <p:grpSpPr>
          <a:xfrm>
            <a:off x="4706231" y="5479423"/>
            <a:ext cx="1005706" cy="1147014"/>
            <a:chOff x="1031988" y="599000"/>
            <a:chExt cx="4621194" cy="5270500"/>
          </a:xfrm>
        </p:grpSpPr>
        <p:pic>
          <p:nvPicPr>
            <p:cNvPr id="33" name="Picture 32">
              <a:extLst>
                <a:ext uri="{FF2B5EF4-FFF2-40B4-BE49-F238E27FC236}">
                  <a16:creationId xmlns:a16="http://schemas.microsoft.com/office/drawing/2014/main" id="{162D710C-D7EE-4BB3-B8A4-2C1B0F55B11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0791" y="599000"/>
              <a:ext cx="4445000" cy="5270500"/>
            </a:xfrm>
            <a:prstGeom prst="rect">
              <a:avLst/>
            </a:prstGeom>
          </p:spPr>
        </p:pic>
        <p:pic>
          <p:nvPicPr>
            <p:cNvPr id="34" name="Picture 33">
              <a:extLst>
                <a:ext uri="{FF2B5EF4-FFF2-40B4-BE49-F238E27FC236}">
                  <a16:creationId xmlns:a16="http://schemas.microsoft.com/office/drawing/2014/main" id="{092703C1-CCD3-4AD6-852C-B60F0E1D50F6}"/>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896" t="31691" r="66295" b="32232"/>
            <a:stretch/>
          </p:blipFill>
          <p:spPr>
            <a:xfrm rot="158593">
              <a:off x="4731325" y="1590978"/>
              <a:ext cx="921857" cy="2526354"/>
            </a:xfrm>
            <a:prstGeom prst="rect">
              <a:avLst/>
            </a:prstGeom>
          </p:spPr>
        </p:pic>
        <p:pic>
          <p:nvPicPr>
            <p:cNvPr id="35" name="Picture 34">
              <a:extLst>
                <a:ext uri="{FF2B5EF4-FFF2-40B4-BE49-F238E27FC236}">
                  <a16:creationId xmlns:a16="http://schemas.microsoft.com/office/drawing/2014/main" id="{1F10EDD6-22CB-4408-9272-1373A15F21E5}"/>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896" t="31691" r="66295" b="32232"/>
            <a:stretch/>
          </p:blipFill>
          <p:spPr>
            <a:xfrm rot="21437230" flipH="1">
              <a:off x="3866862" y="1665722"/>
              <a:ext cx="997592" cy="2574255"/>
            </a:xfrm>
            <a:prstGeom prst="rect">
              <a:avLst/>
            </a:prstGeom>
          </p:spPr>
        </p:pic>
        <p:pic>
          <p:nvPicPr>
            <p:cNvPr id="36" name="Picture 35">
              <a:extLst>
                <a:ext uri="{FF2B5EF4-FFF2-40B4-BE49-F238E27FC236}">
                  <a16:creationId xmlns:a16="http://schemas.microsoft.com/office/drawing/2014/main" id="{4DF3972A-E9B7-4723-99EE-393ED5A9886A}"/>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896" t="31691" r="66295" b="32232"/>
            <a:stretch/>
          </p:blipFill>
          <p:spPr>
            <a:xfrm rot="158593">
              <a:off x="1949662" y="1567322"/>
              <a:ext cx="921857" cy="2611928"/>
            </a:xfrm>
            <a:prstGeom prst="rect">
              <a:avLst/>
            </a:prstGeom>
          </p:spPr>
        </p:pic>
        <p:pic>
          <p:nvPicPr>
            <p:cNvPr id="37" name="Picture 36">
              <a:extLst>
                <a:ext uri="{FF2B5EF4-FFF2-40B4-BE49-F238E27FC236}">
                  <a16:creationId xmlns:a16="http://schemas.microsoft.com/office/drawing/2014/main" id="{C08BA61F-2935-421F-B0B1-3975AE669AB4}"/>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896" t="31691" r="66295" b="32232"/>
            <a:stretch/>
          </p:blipFill>
          <p:spPr>
            <a:xfrm rot="21441407" flipH="1">
              <a:off x="1031988" y="1646758"/>
              <a:ext cx="921857" cy="2578170"/>
            </a:xfrm>
            <a:prstGeom prst="rect">
              <a:avLst/>
            </a:prstGeom>
          </p:spPr>
        </p:pic>
      </p:gr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85192" y="634482"/>
            <a:ext cx="823582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How much does sin weigh?</a:t>
            </a:r>
          </a:p>
        </p:txBody>
      </p:sp>
      <p:sp>
        <p:nvSpPr>
          <p:cNvPr id="28" name="TextBox 27">
            <a:extLst>
              <a:ext uri="{FF2B5EF4-FFF2-40B4-BE49-F238E27FC236}">
                <a16:creationId xmlns:a16="http://schemas.microsoft.com/office/drawing/2014/main" id="{A049A456-800C-484D-800B-C40B409A949E}"/>
              </a:ext>
            </a:extLst>
          </p:cNvPr>
          <p:cNvSpPr txBox="1"/>
          <p:nvPr/>
        </p:nvSpPr>
        <p:spPr>
          <a:xfrm>
            <a:off x="1397174" y="2696535"/>
            <a:ext cx="2545897" cy="1569660"/>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Murder</a:t>
            </a:r>
          </a:p>
          <a:p>
            <a:pPr algn="ctr"/>
            <a:r>
              <a:rPr lang="en-US" sz="3200" dirty="0">
                <a:solidFill>
                  <a:schemeClr val="bg1"/>
                </a:solidFill>
                <a:effectLst>
                  <a:outerShdw blurRad="38100" dist="38100" dir="2700000" algn="tl">
                    <a:srgbClr val="000000">
                      <a:alpha val="43137"/>
                    </a:srgbClr>
                  </a:outerShdw>
                </a:effectLst>
              </a:rPr>
              <a:t>Rape</a:t>
            </a:r>
          </a:p>
          <a:p>
            <a:pPr algn="ctr"/>
            <a:r>
              <a:rPr lang="en-US" sz="3200" dirty="0">
                <a:solidFill>
                  <a:schemeClr val="bg1"/>
                </a:solidFill>
                <a:effectLst>
                  <a:outerShdw blurRad="38100" dist="38100" dir="2700000" algn="tl">
                    <a:srgbClr val="000000">
                      <a:alpha val="43137"/>
                    </a:srgbClr>
                  </a:outerShdw>
                </a:effectLst>
              </a:rPr>
              <a:t>Soap Operas</a:t>
            </a:r>
          </a:p>
        </p:txBody>
      </p:sp>
      <p:sp>
        <p:nvSpPr>
          <p:cNvPr id="29" name="TextBox 28">
            <a:extLst>
              <a:ext uri="{FF2B5EF4-FFF2-40B4-BE49-F238E27FC236}">
                <a16:creationId xmlns:a16="http://schemas.microsoft.com/office/drawing/2014/main" id="{E01910D6-DFD6-46BE-A38E-18FE4B119638}"/>
              </a:ext>
            </a:extLst>
          </p:cNvPr>
          <p:cNvSpPr txBox="1"/>
          <p:nvPr/>
        </p:nvSpPr>
        <p:spPr>
          <a:xfrm>
            <a:off x="5051657" y="2723460"/>
            <a:ext cx="2736298" cy="1569660"/>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Pride</a:t>
            </a:r>
          </a:p>
          <a:p>
            <a:pPr algn="ctr"/>
            <a:r>
              <a:rPr lang="en-US" sz="3200" dirty="0">
                <a:solidFill>
                  <a:schemeClr val="bg1"/>
                </a:solidFill>
                <a:effectLst>
                  <a:outerShdw blurRad="38100" dist="38100" dir="2700000" algn="tl">
                    <a:srgbClr val="000000">
                      <a:alpha val="43137"/>
                    </a:srgbClr>
                  </a:outerShdw>
                </a:effectLst>
              </a:rPr>
              <a:t>Worry</a:t>
            </a:r>
          </a:p>
          <a:p>
            <a:pPr algn="ctr"/>
            <a:r>
              <a:rPr lang="en-US" sz="3200" dirty="0">
                <a:solidFill>
                  <a:schemeClr val="bg1"/>
                </a:solidFill>
                <a:effectLst>
                  <a:outerShdw blurRad="38100" dist="38100" dir="2700000" algn="tl">
                    <a:srgbClr val="000000">
                      <a:alpha val="43137"/>
                    </a:srgbClr>
                  </a:outerShdw>
                </a:effectLst>
              </a:rPr>
              <a:t>Procrastination</a:t>
            </a:r>
          </a:p>
        </p:txBody>
      </p:sp>
      <p:sp>
        <p:nvSpPr>
          <p:cNvPr id="27" name="TextBox 26">
            <a:extLst>
              <a:ext uri="{FF2B5EF4-FFF2-40B4-BE49-F238E27FC236}">
                <a16:creationId xmlns:a16="http://schemas.microsoft.com/office/drawing/2014/main" id="{8CD8D9E3-73ED-4C33-9EBA-DCAB96FC1EEF}"/>
              </a:ext>
            </a:extLst>
          </p:cNvPr>
          <p:cNvSpPr txBox="1"/>
          <p:nvPr/>
        </p:nvSpPr>
        <p:spPr>
          <a:xfrm>
            <a:off x="524142" y="3159962"/>
            <a:ext cx="1259505" cy="584775"/>
          </a:xfrm>
          <a:prstGeom prst="rect">
            <a:avLst/>
          </a:prstGeom>
          <a:noFill/>
        </p:spPr>
        <p:txBody>
          <a:bodyPr wrap="square" rtlCol="0">
            <a:spAutoFit/>
          </a:bodyPr>
          <a:lstStyle/>
          <a:p>
            <a:pPr algn="ctr"/>
            <a:r>
              <a:rPr lang="en-US" sz="3200" dirty="0">
                <a:solidFill>
                  <a:schemeClr val="accent4">
                    <a:lumMod val="40000"/>
                    <a:lumOff val="60000"/>
                  </a:schemeClr>
                </a:solidFill>
                <a:effectLst>
                  <a:outerShdw blurRad="38100" dist="38100" dir="2700000" algn="tl">
                    <a:srgbClr val="000000">
                      <a:alpha val="43137"/>
                    </a:srgbClr>
                  </a:outerShdw>
                </a:effectLst>
              </a:rPr>
              <a:t>Does</a:t>
            </a:r>
          </a:p>
        </p:txBody>
      </p:sp>
      <p:sp>
        <p:nvSpPr>
          <p:cNvPr id="31" name="TextBox 30">
            <a:extLst>
              <a:ext uri="{FF2B5EF4-FFF2-40B4-BE49-F238E27FC236}">
                <a16:creationId xmlns:a16="http://schemas.microsoft.com/office/drawing/2014/main" id="{AA6EB424-4CA2-4249-B7AE-404B064BE530}"/>
              </a:ext>
            </a:extLst>
          </p:cNvPr>
          <p:cNvSpPr txBox="1"/>
          <p:nvPr/>
        </p:nvSpPr>
        <p:spPr>
          <a:xfrm>
            <a:off x="3698619" y="2733868"/>
            <a:ext cx="1524000" cy="1569660"/>
          </a:xfrm>
          <a:prstGeom prst="rect">
            <a:avLst/>
          </a:prstGeom>
          <a:noFill/>
        </p:spPr>
        <p:txBody>
          <a:bodyPr wrap="square" rtlCol="0">
            <a:spAutoFit/>
          </a:bodyPr>
          <a:lstStyle/>
          <a:p>
            <a:pPr algn="ctr"/>
            <a:r>
              <a:rPr lang="en-US" sz="3200" dirty="0">
                <a:solidFill>
                  <a:schemeClr val="accent4">
                    <a:lumMod val="40000"/>
                    <a:lumOff val="60000"/>
                  </a:schemeClr>
                </a:solidFill>
                <a:effectLst>
                  <a:outerShdw blurRad="38100" dist="38100" dir="2700000" algn="tl">
                    <a:srgbClr val="000000">
                      <a:alpha val="43137"/>
                    </a:srgbClr>
                  </a:outerShdw>
                </a:effectLst>
              </a:rPr>
              <a:t>weigh more than</a:t>
            </a:r>
          </a:p>
        </p:txBody>
      </p:sp>
      <p:sp>
        <p:nvSpPr>
          <p:cNvPr id="32" name="TextBox 31">
            <a:extLst>
              <a:ext uri="{FF2B5EF4-FFF2-40B4-BE49-F238E27FC236}">
                <a16:creationId xmlns:a16="http://schemas.microsoft.com/office/drawing/2014/main" id="{C5AEAAA8-BD30-4909-814F-5A0D6B774F6B}"/>
              </a:ext>
            </a:extLst>
          </p:cNvPr>
          <p:cNvSpPr txBox="1"/>
          <p:nvPr/>
        </p:nvSpPr>
        <p:spPr>
          <a:xfrm>
            <a:off x="8044680" y="3172412"/>
            <a:ext cx="587568" cy="646331"/>
          </a:xfrm>
          <a:prstGeom prst="rect">
            <a:avLst/>
          </a:prstGeom>
          <a:noFill/>
        </p:spPr>
        <p:txBody>
          <a:bodyPr wrap="square" rtlCol="0">
            <a:spAutoFit/>
          </a:bodyPr>
          <a:lstStyle/>
          <a:p>
            <a:pPr algn="ctr"/>
            <a:r>
              <a:rPr lang="en-US" sz="3600" dirty="0">
                <a:solidFill>
                  <a:schemeClr val="accent4">
                    <a:lumMod val="40000"/>
                    <a:lumOff val="60000"/>
                  </a:schemeClr>
                </a:solidFill>
                <a:effectLst>
                  <a:outerShdw blurRad="38100" dist="38100" dir="2700000" algn="tl">
                    <a:srgbClr val="000000">
                      <a:alpha val="43137"/>
                    </a:srgbClr>
                  </a:outerShdw>
                </a:effectLst>
              </a:rPr>
              <a:t>?</a:t>
            </a:r>
          </a:p>
        </p:txBody>
      </p:sp>
      <p:pic>
        <p:nvPicPr>
          <p:cNvPr id="38" name="Picture 37">
            <a:extLst>
              <a:ext uri="{FF2B5EF4-FFF2-40B4-BE49-F238E27FC236}">
                <a16:creationId xmlns:a16="http://schemas.microsoft.com/office/drawing/2014/main" id="{3ADA9E41-1E5C-40FA-B202-6101AADA5094}"/>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896" t="31691" r="66295" b="32232"/>
          <a:stretch/>
        </p:blipFill>
        <p:spPr>
          <a:xfrm rot="637942">
            <a:off x="4848670" y="5678919"/>
            <a:ext cx="203263" cy="651302"/>
          </a:xfrm>
          <a:prstGeom prst="rect">
            <a:avLst/>
          </a:prstGeom>
        </p:spPr>
      </p:pic>
      <p:pic>
        <p:nvPicPr>
          <p:cNvPr id="39" name="Picture 38">
            <a:extLst>
              <a:ext uri="{FF2B5EF4-FFF2-40B4-BE49-F238E27FC236}">
                <a16:creationId xmlns:a16="http://schemas.microsoft.com/office/drawing/2014/main" id="{02E42B74-9CDE-4C10-BECF-9B942D9038B5}"/>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896" t="31691" r="66295" b="32232"/>
          <a:stretch/>
        </p:blipFill>
        <p:spPr>
          <a:xfrm rot="720000">
            <a:off x="5470986" y="5732322"/>
            <a:ext cx="200626" cy="569305"/>
          </a:xfrm>
          <a:prstGeom prst="rect">
            <a:avLst/>
          </a:prstGeom>
        </p:spPr>
      </p:pic>
      <p:sp>
        <p:nvSpPr>
          <p:cNvPr id="23" name="TextBox 22">
            <a:extLst>
              <a:ext uri="{FF2B5EF4-FFF2-40B4-BE49-F238E27FC236}">
                <a16:creationId xmlns:a16="http://schemas.microsoft.com/office/drawing/2014/main" id="{93FA5EE5-B02E-4756-AC2E-70F74AE29229}"/>
              </a:ext>
            </a:extLst>
          </p:cNvPr>
          <p:cNvSpPr txBox="1"/>
          <p:nvPr/>
        </p:nvSpPr>
        <p:spPr>
          <a:xfrm>
            <a:off x="4229600" y="3131772"/>
            <a:ext cx="587568" cy="769441"/>
          </a:xfrm>
          <a:prstGeom prst="rect">
            <a:avLst/>
          </a:prstGeom>
          <a:noFill/>
        </p:spPr>
        <p:txBody>
          <a:bodyPr wrap="square" rtlCol="0">
            <a:spAutoFit/>
          </a:bodyPr>
          <a:lstStyle/>
          <a:p>
            <a:pPr algn="ctr"/>
            <a:r>
              <a:rPr lang="en-US" sz="4400" dirty="0">
                <a:solidFill>
                  <a:schemeClr val="accent4">
                    <a:lumMod val="40000"/>
                    <a:lumOff val="60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69568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300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195"/>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795"/>
                            </p:stCondLst>
                            <p:childTnLst>
                              <p:par>
                                <p:cTn id="17" presetID="10" presetClass="entr" presetSubtype="0" fill="hold" grpId="0" nodeType="afterEffect">
                                  <p:stCondLst>
                                    <p:cond delay="0"/>
                                  </p:stCondLst>
                                  <p:iterate type="wd">
                                    <p:tmPct val="13000"/>
                                  </p:iterate>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425"/>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925"/>
                            </p:stCondLst>
                            <p:childTnLst>
                              <p:par>
                                <p:cTn id="25" presetID="42" presetClass="path" presetSubtype="0" fill="hold" grpId="1" nodeType="afterEffect">
                                  <p:stCondLst>
                                    <p:cond delay="0"/>
                                  </p:stCondLst>
                                  <p:iterate type="wd">
                                    <p:tmPct val="0"/>
                                  </p:iterate>
                                  <p:childTnLst>
                                    <p:animMotion origin="layout" path="M -3.88889E-6 1.11111E-6 L -3.88889E-6 0.25 " pathEditMode="relative" rAng="0" ptsTypes="AA">
                                      <p:cBhvr>
                                        <p:cTn id="26" dur="1000" fill="hold"/>
                                        <p:tgtEl>
                                          <p:spTgt spid="28"/>
                                        </p:tgtEl>
                                        <p:attrNameLst>
                                          <p:attrName>ppt_x</p:attrName>
                                          <p:attrName>ppt_y</p:attrName>
                                        </p:attrNameLst>
                                      </p:cBhvr>
                                      <p:rCtr x="0" y="12500"/>
                                    </p:animMotion>
                                  </p:childTnLst>
                                </p:cTn>
                              </p:par>
                              <p:par>
                                <p:cTn id="27" presetID="64" presetClass="path" presetSubtype="0" fill="hold" grpId="1" nodeType="withEffect">
                                  <p:stCondLst>
                                    <p:cond delay="0"/>
                                  </p:stCondLst>
                                  <p:iterate type="wd">
                                    <p:tmPct val="0"/>
                                  </p:iterate>
                                  <p:childTnLst>
                                    <p:animMotion origin="layout" path="M -3.33333E-6 -4.07407E-6 L -3.33333E-6 -0.25 " pathEditMode="relative" rAng="0" ptsTypes="AA">
                                      <p:cBhvr>
                                        <p:cTn id="28" dur="1000" fill="hold"/>
                                        <p:tgtEl>
                                          <p:spTgt spid="29"/>
                                        </p:tgtEl>
                                        <p:attrNameLst>
                                          <p:attrName>ppt_x</p:attrName>
                                          <p:attrName>ppt_y</p:attrName>
                                        </p:attrNameLst>
                                      </p:cBhvr>
                                      <p:rCtr x="0" y="-12500"/>
                                    </p:animMotion>
                                  </p:childTnLst>
                                </p:cTn>
                              </p:par>
                            </p:childTnLst>
                          </p:cTn>
                        </p:par>
                      </p:childTnLst>
                    </p:cTn>
                  </p:par>
                  <p:par>
                    <p:cTn id="29" fill="hold">
                      <p:stCondLst>
                        <p:cond delay="indefinite"/>
                      </p:stCondLst>
                      <p:childTnLst>
                        <p:par>
                          <p:cTn id="30" fill="hold">
                            <p:stCondLst>
                              <p:cond delay="0"/>
                            </p:stCondLst>
                            <p:childTnLst>
                              <p:par>
                                <p:cTn id="31" presetID="64" presetClass="path" presetSubtype="0" fill="hold" grpId="2" nodeType="clickEffect">
                                  <p:stCondLst>
                                    <p:cond delay="0"/>
                                  </p:stCondLst>
                                  <p:iterate type="wd">
                                    <p:tmPct val="0"/>
                                  </p:iterate>
                                  <p:childTnLst>
                                    <p:animMotion origin="layout" path="M -3.88889E-6 0.25 L -5.55556E-7 2.22222E-6 " pathEditMode="relative" rAng="0" ptsTypes="AA">
                                      <p:cBhvr>
                                        <p:cTn id="32" dur="1000" fill="hold"/>
                                        <p:tgtEl>
                                          <p:spTgt spid="28"/>
                                        </p:tgtEl>
                                        <p:attrNameLst>
                                          <p:attrName>ppt_x</p:attrName>
                                          <p:attrName>ppt_y</p:attrName>
                                        </p:attrNameLst>
                                      </p:cBhvr>
                                      <p:rCtr x="-104" y="-12431"/>
                                    </p:animMotion>
                                  </p:childTnLst>
                                </p:cTn>
                              </p:par>
                              <p:par>
                                <p:cTn id="33" presetID="42" presetClass="path" presetSubtype="0" fill="hold" grpId="2" nodeType="withEffect">
                                  <p:stCondLst>
                                    <p:cond delay="0"/>
                                  </p:stCondLst>
                                  <p:iterate type="wd">
                                    <p:tmPct val="0"/>
                                  </p:iterate>
                                  <p:childTnLst>
                                    <p:animMotion origin="layout" path="M -3.33333E-6 -0.25 L -3.33333E-6 -4.07407E-6 " pathEditMode="relative" rAng="0" ptsTypes="AA">
                                      <p:cBhvr>
                                        <p:cTn id="34" dur="1000" fill="hold"/>
                                        <p:tgtEl>
                                          <p:spTgt spid="29"/>
                                        </p:tgtEl>
                                        <p:attrNameLst>
                                          <p:attrName>ppt_x</p:attrName>
                                          <p:attrName>ppt_y</p:attrName>
                                        </p:attrNameLst>
                                      </p:cBhvr>
                                      <p:rCtr x="0" y="12500"/>
                                    </p:animMotion>
                                  </p:childTnLst>
                                </p:cTn>
                              </p:par>
                            </p:childTnLst>
                          </p:cTn>
                        </p:par>
                        <p:par>
                          <p:cTn id="35" fill="hold">
                            <p:stCondLst>
                              <p:cond delay="1000"/>
                            </p:stCondLst>
                            <p:childTnLst>
                              <p:par>
                                <p:cTn id="36" presetID="45"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ppt_w</p:attrName>
                                        </p:attrNameLst>
                                      </p:cBhvr>
                                      <p:tavLst>
                                        <p:tav tm="0" fmla="#ppt_w*sin(2.5*pi*$)">
                                          <p:val>
                                            <p:fltVal val="0"/>
                                          </p:val>
                                        </p:tav>
                                        <p:tav tm="100000">
                                          <p:val>
                                            <p:fltVal val="1"/>
                                          </p:val>
                                        </p:tav>
                                      </p:tavLst>
                                    </p:anim>
                                    <p:anim calcmode="lin" valueType="num">
                                      <p:cBhvr>
                                        <p:cTn id="40" dur="500" fill="hold"/>
                                        <p:tgtEl>
                                          <p:spTgt spid="23"/>
                                        </p:tgtEl>
                                        <p:attrNameLst>
                                          <p:attrName>ppt_h</p:attrName>
                                        </p:attrNameLst>
                                      </p:cBhvr>
                                      <p:tavLst>
                                        <p:tav tm="0">
                                          <p:val>
                                            <p:strVal val="#ppt_h"/>
                                          </p:val>
                                        </p:tav>
                                        <p:tav tm="100000">
                                          <p:val>
                                            <p:strVal val="#ppt_h"/>
                                          </p:val>
                                        </p:tav>
                                      </p:tavLst>
                                    </p:anim>
                                  </p:childTnLst>
                                </p:cTn>
                              </p:par>
                            </p:childTnLst>
                          </p:cTn>
                        </p:par>
                        <p:par>
                          <p:cTn id="41" fill="hold">
                            <p:stCondLst>
                              <p:cond delay="1500"/>
                            </p:stCondLst>
                            <p:childTnLst>
                              <p:par>
                                <p:cTn id="42" presetID="45" presetClass="exit" presetSubtype="0" fill="hold" grpId="1" nodeType="afterEffect">
                                  <p:stCondLst>
                                    <p:cond delay="0"/>
                                  </p:stCondLst>
                                  <p:iterate type="wd">
                                    <p:tmPct val="10000"/>
                                  </p:iterate>
                                  <p:childTnLst>
                                    <p:animEffect transition="out" filter="fade">
                                      <p:cBhvr>
                                        <p:cTn id="43" dur="500"/>
                                        <p:tgtEl>
                                          <p:spTgt spid="31"/>
                                        </p:tgtEl>
                                      </p:cBhvr>
                                    </p:animEffect>
                                    <p:anim calcmode="lin" valueType="num">
                                      <p:cBhvr>
                                        <p:cTn id="44" dur="5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5" dur="500"/>
                                        <p:tgtEl>
                                          <p:spTgt spid="31"/>
                                        </p:tgtEl>
                                        <p:attrNameLst>
                                          <p:attrName>ppt_h</p:attrName>
                                        </p:attrNameLst>
                                      </p:cBhvr>
                                      <p:tavLst>
                                        <p:tav tm="0">
                                          <p:val>
                                            <p:strVal val="ppt_h"/>
                                          </p:val>
                                        </p:tav>
                                        <p:tav tm="100000">
                                          <p:val>
                                            <p:strVal val="ppt_h"/>
                                          </p:val>
                                        </p:tav>
                                      </p:tavLst>
                                    </p:anim>
                                    <p:set>
                                      <p:cBhvr>
                                        <p:cTn id="46"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8" grpId="2"/>
      <p:bldP spid="29" grpId="0"/>
      <p:bldP spid="29" grpId="1"/>
      <p:bldP spid="29" grpId="2"/>
      <p:bldP spid="27" grpId="0"/>
      <p:bldP spid="31" grpId="0"/>
      <p:bldP spid="31" grpId="1"/>
      <p:bldP spid="3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2" name="TextBox 781">
            <a:extLst>
              <a:ext uri="{FF2B5EF4-FFF2-40B4-BE49-F238E27FC236}">
                <a16:creationId xmlns:a16="http://schemas.microsoft.com/office/drawing/2014/main" id="{C8019996-75CA-4FEE-850F-605DA53D8C00}"/>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
        <p:nvSpPr>
          <p:cNvPr id="44" name="TextBox 43">
            <a:extLst>
              <a:ext uri="{FF2B5EF4-FFF2-40B4-BE49-F238E27FC236}">
                <a16:creationId xmlns:a16="http://schemas.microsoft.com/office/drawing/2014/main" id="{90E8E536-C67F-4449-9047-0F230071710E}"/>
              </a:ext>
            </a:extLst>
          </p:cNvPr>
          <p:cNvSpPr txBox="1"/>
          <p:nvPr/>
        </p:nvSpPr>
        <p:spPr>
          <a:xfrm>
            <a:off x="22479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 name="TextBox 52">
            <a:extLst>
              <a:ext uri="{FF2B5EF4-FFF2-40B4-BE49-F238E27FC236}">
                <a16:creationId xmlns:a16="http://schemas.microsoft.com/office/drawing/2014/main" id="{B9D0A412-1A3C-4991-BDD8-46E03A883FBE}"/>
              </a:ext>
            </a:extLst>
          </p:cNvPr>
          <p:cNvSpPr txBox="1"/>
          <p:nvPr/>
        </p:nvSpPr>
        <p:spPr>
          <a:xfrm>
            <a:off x="3390900" y="3733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 name="TextBox 48">
            <a:extLst>
              <a:ext uri="{FF2B5EF4-FFF2-40B4-BE49-F238E27FC236}">
                <a16:creationId xmlns:a16="http://schemas.microsoft.com/office/drawing/2014/main" id="{180718D5-D7EC-4E96-BE52-49F20C995FB4}"/>
              </a:ext>
            </a:extLst>
          </p:cNvPr>
          <p:cNvSpPr txBox="1"/>
          <p:nvPr/>
        </p:nvSpPr>
        <p:spPr>
          <a:xfrm>
            <a:off x="1371600" y="31366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 name="TextBox 61">
            <a:extLst>
              <a:ext uri="{FF2B5EF4-FFF2-40B4-BE49-F238E27FC236}">
                <a16:creationId xmlns:a16="http://schemas.microsoft.com/office/drawing/2014/main" id="{7A5340B8-874D-4B51-ABD7-F5E1B93FF19A}"/>
              </a:ext>
            </a:extLst>
          </p:cNvPr>
          <p:cNvSpPr txBox="1"/>
          <p:nvPr/>
        </p:nvSpPr>
        <p:spPr>
          <a:xfrm>
            <a:off x="32766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 name="TextBox 69">
            <a:extLst>
              <a:ext uri="{FF2B5EF4-FFF2-40B4-BE49-F238E27FC236}">
                <a16:creationId xmlns:a16="http://schemas.microsoft.com/office/drawing/2014/main" id="{B07523D8-399B-435B-B845-6612D2054451}"/>
              </a:ext>
            </a:extLst>
          </p:cNvPr>
          <p:cNvSpPr txBox="1"/>
          <p:nvPr/>
        </p:nvSpPr>
        <p:spPr>
          <a:xfrm>
            <a:off x="3390900" y="3314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50513" cy="1569660"/>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Is. 53:6 ~ </a:t>
            </a:r>
            <a:r>
              <a:rPr lang="en-US" sz="3200" dirty="0">
                <a:solidFill>
                  <a:schemeClr val="accent4">
                    <a:lumMod val="60000"/>
                    <a:lumOff val="40000"/>
                  </a:schemeClr>
                </a:solidFill>
                <a:effectLst>
                  <a:outerShdw blurRad="38100" dist="38100" dir="2700000" algn="tl">
                    <a:srgbClr val="000000">
                      <a:alpha val="43137"/>
                    </a:srgbClr>
                  </a:outerShdw>
                </a:effectLst>
              </a:rPr>
              <a:t>All we like sheep have gone astray; We have turned, every one, to his own way; And the Lord has laid on Him the iniquity of us all.</a:t>
            </a:r>
            <a:endParaRPr lang="en-US" sz="16600" dirty="0">
              <a:solidFill>
                <a:schemeClr val="accent4">
                  <a:lumMod val="60000"/>
                  <a:lumOff val="40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C4E1BC21-DBB0-45D9-A797-94E0CAD76B21}"/>
              </a:ext>
            </a:extLst>
          </p:cNvPr>
          <p:cNvSpPr txBox="1"/>
          <p:nvPr/>
        </p:nvSpPr>
        <p:spPr>
          <a:xfrm>
            <a:off x="3619500" y="2628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 name="TextBox 26">
            <a:extLst>
              <a:ext uri="{FF2B5EF4-FFF2-40B4-BE49-F238E27FC236}">
                <a16:creationId xmlns:a16="http://schemas.microsoft.com/office/drawing/2014/main" id="{58C8AB3D-2F7D-4C6F-8C0B-B39308848C0F}"/>
              </a:ext>
            </a:extLst>
          </p:cNvPr>
          <p:cNvSpPr txBox="1"/>
          <p:nvPr/>
        </p:nvSpPr>
        <p:spPr>
          <a:xfrm>
            <a:off x="27813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 name="TextBox 27">
            <a:extLst>
              <a:ext uri="{FF2B5EF4-FFF2-40B4-BE49-F238E27FC236}">
                <a16:creationId xmlns:a16="http://schemas.microsoft.com/office/drawing/2014/main" id="{5BFEF04E-0079-4CF6-93D6-4D26E40F8346}"/>
              </a:ext>
            </a:extLst>
          </p:cNvPr>
          <p:cNvSpPr txBox="1"/>
          <p:nvPr/>
        </p:nvSpPr>
        <p:spPr>
          <a:xfrm>
            <a:off x="4876800" y="3238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 name="TextBox 28">
            <a:extLst>
              <a:ext uri="{FF2B5EF4-FFF2-40B4-BE49-F238E27FC236}">
                <a16:creationId xmlns:a16="http://schemas.microsoft.com/office/drawing/2014/main" id="{5D48938D-D90A-4EC8-8E0E-1D0791DFB843}"/>
              </a:ext>
            </a:extLst>
          </p:cNvPr>
          <p:cNvSpPr txBox="1"/>
          <p:nvPr/>
        </p:nvSpPr>
        <p:spPr>
          <a:xfrm>
            <a:off x="3924300"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 name="TextBox 29">
            <a:extLst>
              <a:ext uri="{FF2B5EF4-FFF2-40B4-BE49-F238E27FC236}">
                <a16:creationId xmlns:a16="http://schemas.microsoft.com/office/drawing/2014/main" id="{B4C12FAD-34B2-4195-9AC4-B71FCC93FB89}"/>
              </a:ext>
            </a:extLst>
          </p:cNvPr>
          <p:cNvSpPr txBox="1"/>
          <p:nvPr/>
        </p:nvSpPr>
        <p:spPr>
          <a:xfrm>
            <a:off x="2857500" y="3657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 name="TextBox 30">
            <a:extLst>
              <a:ext uri="{FF2B5EF4-FFF2-40B4-BE49-F238E27FC236}">
                <a16:creationId xmlns:a16="http://schemas.microsoft.com/office/drawing/2014/main" id="{9F6BF083-1742-49EB-AE82-3241AD0C74BD}"/>
              </a:ext>
            </a:extLst>
          </p:cNvPr>
          <p:cNvSpPr txBox="1"/>
          <p:nvPr/>
        </p:nvSpPr>
        <p:spPr>
          <a:xfrm>
            <a:off x="2484782"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 name="TextBox 31">
            <a:extLst>
              <a:ext uri="{FF2B5EF4-FFF2-40B4-BE49-F238E27FC236}">
                <a16:creationId xmlns:a16="http://schemas.microsoft.com/office/drawing/2014/main" id="{A8A734F6-93FD-47D3-A662-BE55D4F89421}"/>
              </a:ext>
            </a:extLst>
          </p:cNvPr>
          <p:cNvSpPr txBox="1"/>
          <p:nvPr/>
        </p:nvSpPr>
        <p:spPr>
          <a:xfrm>
            <a:off x="26371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 name="TextBox 32">
            <a:extLst>
              <a:ext uri="{FF2B5EF4-FFF2-40B4-BE49-F238E27FC236}">
                <a16:creationId xmlns:a16="http://schemas.microsoft.com/office/drawing/2014/main" id="{D2168BF9-543D-4738-B815-35ABC1D8B3A6}"/>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 name="TextBox 33">
            <a:extLst>
              <a:ext uri="{FF2B5EF4-FFF2-40B4-BE49-F238E27FC236}">
                <a16:creationId xmlns:a16="http://schemas.microsoft.com/office/drawing/2014/main" id="{DD907715-78EA-4A60-B57D-90C6728C88CB}"/>
              </a:ext>
            </a:extLst>
          </p:cNvPr>
          <p:cNvSpPr txBox="1"/>
          <p:nvPr/>
        </p:nvSpPr>
        <p:spPr>
          <a:xfrm>
            <a:off x="2484782"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 name="TextBox 34">
            <a:extLst>
              <a:ext uri="{FF2B5EF4-FFF2-40B4-BE49-F238E27FC236}">
                <a16:creationId xmlns:a16="http://schemas.microsoft.com/office/drawing/2014/main" id="{E9EC95F4-7FF5-40BA-BDB1-F65A9B5BBBAC}"/>
              </a:ext>
            </a:extLst>
          </p:cNvPr>
          <p:cNvSpPr txBox="1"/>
          <p:nvPr/>
        </p:nvSpPr>
        <p:spPr>
          <a:xfrm>
            <a:off x="26371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 name="TextBox 35">
            <a:extLst>
              <a:ext uri="{FF2B5EF4-FFF2-40B4-BE49-F238E27FC236}">
                <a16:creationId xmlns:a16="http://schemas.microsoft.com/office/drawing/2014/main" id="{5DC7C325-9932-4110-ADF3-2512644F29CB}"/>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 name="TextBox 36">
            <a:extLst>
              <a:ext uri="{FF2B5EF4-FFF2-40B4-BE49-F238E27FC236}">
                <a16:creationId xmlns:a16="http://schemas.microsoft.com/office/drawing/2014/main" id="{86289067-307D-40AC-95E3-4D29DC7888A8}"/>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 name="TextBox 37">
            <a:extLst>
              <a:ext uri="{FF2B5EF4-FFF2-40B4-BE49-F238E27FC236}">
                <a16:creationId xmlns:a16="http://schemas.microsoft.com/office/drawing/2014/main" id="{63315AC2-6B68-4AFA-86B7-C3A52C26C089}"/>
              </a:ext>
            </a:extLst>
          </p:cNvPr>
          <p:cNvSpPr txBox="1"/>
          <p:nvPr/>
        </p:nvSpPr>
        <p:spPr>
          <a:xfrm>
            <a:off x="2484782"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 name="TextBox 38">
            <a:extLst>
              <a:ext uri="{FF2B5EF4-FFF2-40B4-BE49-F238E27FC236}">
                <a16:creationId xmlns:a16="http://schemas.microsoft.com/office/drawing/2014/main" id="{648EA5BF-A4E9-43CC-B1C1-C9C8615979E6}"/>
              </a:ext>
            </a:extLst>
          </p:cNvPr>
          <p:cNvSpPr txBox="1"/>
          <p:nvPr/>
        </p:nvSpPr>
        <p:spPr>
          <a:xfrm>
            <a:off x="26371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 name="TextBox 39">
            <a:extLst>
              <a:ext uri="{FF2B5EF4-FFF2-40B4-BE49-F238E27FC236}">
                <a16:creationId xmlns:a16="http://schemas.microsoft.com/office/drawing/2014/main" id="{C35BCC0A-040F-46D4-AE30-F8AA057C27D2}"/>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 name="TextBox 40">
            <a:extLst>
              <a:ext uri="{FF2B5EF4-FFF2-40B4-BE49-F238E27FC236}">
                <a16:creationId xmlns:a16="http://schemas.microsoft.com/office/drawing/2014/main" id="{8D9E95AF-F8FE-438B-B276-C2E8594180D5}"/>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 name="TextBox 41">
            <a:extLst>
              <a:ext uri="{FF2B5EF4-FFF2-40B4-BE49-F238E27FC236}">
                <a16:creationId xmlns:a16="http://schemas.microsoft.com/office/drawing/2014/main" id="{86950071-089D-4CDD-9378-297AE3EAC554}"/>
              </a:ext>
            </a:extLst>
          </p:cNvPr>
          <p:cNvSpPr txBox="1"/>
          <p:nvPr/>
        </p:nvSpPr>
        <p:spPr>
          <a:xfrm>
            <a:off x="2933700" y="3009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 name="TextBox 42">
            <a:extLst>
              <a:ext uri="{FF2B5EF4-FFF2-40B4-BE49-F238E27FC236}">
                <a16:creationId xmlns:a16="http://schemas.microsoft.com/office/drawing/2014/main" id="{1CAF0F47-FF60-45CE-B254-F2AE581DCAA1}"/>
              </a:ext>
            </a:extLst>
          </p:cNvPr>
          <p:cNvSpPr txBox="1"/>
          <p:nvPr/>
        </p:nvSpPr>
        <p:spPr>
          <a:xfrm>
            <a:off x="2400300" y="3581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 name="TextBox 44">
            <a:extLst>
              <a:ext uri="{FF2B5EF4-FFF2-40B4-BE49-F238E27FC236}">
                <a16:creationId xmlns:a16="http://schemas.microsoft.com/office/drawing/2014/main" id="{D5619D02-CA6F-4DC7-A2B5-07FF69CF0731}"/>
              </a:ext>
            </a:extLst>
          </p:cNvPr>
          <p:cNvSpPr txBox="1"/>
          <p:nvPr/>
        </p:nvSpPr>
        <p:spPr>
          <a:xfrm>
            <a:off x="30480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 name="TextBox 45">
            <a:extLst>
              <a:ext uri="{FF2B5EF4-FFF2-40B4-BE49-F238E27FC236}">
                <a16:creationId xmlns:a16="http://schemas.microsoft.com/office/drawing/2014/main" id="{D9969E55-8E3C-4F81-9C2F-06704EA25F57}"/>
              </a:ext>
            </a:extLst>
          </p:cNvPr>
          <p:cNvSpPr txBox="1"/>
          <p:nvPr/>
        </p:nvSpPr>
        <p:spPr>
          <a:xfrm>
            <a:off x="6743700" y="3086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 name="TextBox 46">
            <a:extLst>
              <a:ext uri="{FF2B5EF4-FFF2-40B4-BE49-F238E27FC236}">
                <a16:creationId xmlns:a16="http://schemas.microsoft.com/office/drawing/2014/main" id="{46AD0FBD-188F-4B4F-8F92-D02CABCA8206}"/>
              </a:ext>
            </a:extLst>
          </p:cNvPr>
          <p:cNvSpPr txBox="1"/>
          <p:nvPr/>
        </p:nvSpPr>
        <p:spPr>
          <a:xfrm>
            <a:off x="5067300" y="4343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 name="TextBox 47">
            <a:extLst>
              <a:ext uri="{FF2B5EF4-FFF2-40B4-BE49-F238E27FC236}">
                <a16:creationId xmlns:a16="http://schemas.microsoft.com/office/drawing/2014/main" id="{F6C2BFEC-F3CE-4BCD-AD82-01EF30174575}"/>
              </a:ext>
            </a:extLst>
          </p:cNvPr>
          <p:cNvSpPr txBox="1"/>
          <p:nvPr/>
        </p:nvSpPr>
        <p:spPr>
          <a:xfrm>
            <a:off x="369073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 name="TextBox 49">
            <a:extLst>
              <a:ext uri="{FF2B5EF4-FFF2-40B4-BE49-F238E27FC236}">
                <a16:creationId xmlns:a16="http://schemas.microsoft.com/office/drawing/2014/main" id="{6E66EFB8-92A5-46D9-A1E5-A52940C21957}"/>
              </a:ext>
            </a:extLst>
          </p:cNvPr>
          <p:cNvSpPr txBox="1"/>
          <p:nvPr/>
        </p:nvSpPr>
        <p:spPr>
          <a:xfrm>
            <a:off x="17907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 name="TextBox 50">
            <a:extLst>
              <a:ext uri="{FF2B5EF4-FFF2-40B4-BE49-F238E27FC236}">
                <a16:creationId xmlns:a16="http://schemas.microsoft.com/office/drawing/2014/main" id="{77DF04FC-7E10-4930-A7AC-C04A6BB21B53}"/>
              </a:ext>
            </a:extLst>
          </p:cNvPr>
          <p:cNvSpPr txBox="1"/>
          <p:nvPr/>
        </p:nvSpPr>
        <p:spPr>
          <a:xfrm>
            <a:off x="4131365" y="4610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 name="TextBox 51">
            <a:extLst>
              <a:ext uri="{FF2B5EF4-FFF2-40B4-BE49-F238E27FC236}">
                <a16:creationId xmlns:a16="http://schemas.microsoft.com/office/drawing/2014/main" id="{0E21B25F-03FF-49C8-A021-030E43A12C13}"/>
              </a:ext>
            </a:extLst>
          </p:cNvPr>
          <p:cNvSpPr txBox="1"/>
          <p:nvPr/>
        </p:nvSpPr>
        <p:spPr>
          <a:xfrm>
            <a:off x="7048500" y="3695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 name="TextBox 53">
            <a:extLst>
              <a:ext uri="{FF2B5EF4-FFF2-40B4-BE49-F238E27FC236}">
                <a16:creationId xmlns:a16="http://schemas.microsoft.com/office/drawing/2014/main" id="{AADB808E-5C59-43B8-943F-30369E7E7794}"/>
              </a:ext>
            </a:extLst>
          </p:cNvPr>
          <p:cNvSpPr txBox="1"/>
          <p:nvPr/>
        </p:nvSpPr>
        <p:spPr>
          <a:xfrm>
            <a:off x="4076700" y="4229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 name="TextBox 54">
            <a:extLst>
              <a:ext uri="{FF2B5EF4-FFF2-40B4-BE49-F238E27FC236}">
                <a16:creationId xmlns:a16="http://schemas.microsoft.com/office/drawing/2014/main" id="{39CAB643-362F-43C2-B515-9C133C3090BE}"/>
              </a:ext>
            </a:extLst>
          </p:cNvPr>
          <p:cNvSpPr txBox="1"/>
          <p:nvPr/>
        </p:nvSpPr>
        <p:spPr>
          <a:xfrm>
            <a:off x="1905000" y="3543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 name="TextBox 55">
            <a:extLst>
              <a:ext uri="{FF2B5EF4-FFF2-40B4-BE49-F238E27FC236}">
                <a16:creationId xmlns:a16="http://schemas.microsoft.com/office/drawing/2014/main" id="{A7FF242C-54F2-44FB-987C-16D0AFB7F431}"/>
              </a:ext>
            </a:extLst>
          </p:cNvPr>
          <p:cNvSpPr txBox="1"/>
          <p:nvPr/>
        </p:nvSpPr>
        <p:spPr>
          <a:xfrm>
            <a:off x="19431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 name="TextBox 56">
            <a:extLst>
              <a:ext uri="{FF2B5EF4-FFF2-40B4-BE49-F238E27FC236}">
                <a16:creationId xmlns:a16="http://schemas.microsoft.com/office/drawing/2014/main" id="{DAE4237B-AF42-491A-9227-310A791430CD}"/>
              </a:ext>
            </a:extLst>
          </p:cNvPr>
          <p:cNvSpPr txBox="1"/>
          <p:nvPr/>
        </p:nvSpPr>
        <p:spPr>
          <a:xfrm>
            <a:off x="6172200" y="2826239"/>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 name="TextBox 57">
            <a:extLst>
              <a:ext uri="{FF2B5EF4-FFF2-40B4-BE49-F238E27FC236}">
                <a16:creationId xmlns:a16="http://schemas.microsoft.com/office/drawing/2014/main" id="{93F5B670-ABF7-43BD-B24B-84FE1F54E4DD}"/>
              </a:ext>
            </a:extLst>
          </p:cNvPr>
          <p:cNvSpPr txBox="1"/>
          <p:nvPr/>
        </p:nvSpPr>
        <p:spPr>
          <a:xfrm>
            <a:off x="54864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 name="TextBox 58">
            <a:extLst>
              <a:ext uri="{FF2B5EF4-FFF2-40B4-BE49-F238E27FC236}">
                <a16:creationId xmlns:a16="http://schemas.microsoft.com/office/drawing/2014/main" id="{7A3E4275-39AD-41A2-AEE5-5D28D2CA81CE}"/>
              </a:ext>
            </a:extLst>
          </p:cNvPr>
          <p:cNvSpPr txBox="1"/>
          <p:nvPr/>
        </p:nvSpPr>
        <p:spPr>
          <a:xfrm>
            <a:off x="4991100" y="285138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 name="TextBox 59">
            <a:extLst>
              <a:ext uri="{FF2B5EF4-FFF2-40B4-BE49-F238E27FC236}">
                <a16:creationId xmlns:a16="http://schemas.microsoft.com/office/drawing/2014/main" id="{70EC1584-B9A7-491B-A3D9-3EEFB24DE324}"/>
              </a:ext>
            </a:extLst>
          </p:cNvPr>
          <p:cNvSpPr txBox="1"/>
          <p:nvPr/>
        </p:nvSpPr>
        <p:spPr>
          <a:xfrm>
            <a:off x="5638800" y="341430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 name="TextBox 60">
            <a:extLst>
              <a:ext uri="{FF2B5EF4-FFF2-40B4-BE49-F238E27FC236}">
                <a16:creationId xmlns:a16="http://schemas.microsoft.com/office/drawing/2014/main" id="{DD4466C0-8396-4AE5-A6B1-7D5BACDE414E}"/>
              </a:ext>
            </a:extLst>
          </p:cNvPr>
          <p:cNvSpPr txBox="1"/>
          <p:nvPr/>
        </p:nvSpPr>
        <p:spPr>
          <a:xfrm>
            <a:off x="3124200" y="4343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 name="TextBox 62">
            <a:extLst>
              <a:ext uri="{FF2B5EF4-FFF2-40B4-BE49-F238E27FC236}">
                <a16:creationId xmlns:a16="http://schemas.microsoft.com/office/drawing/2014/main" id="{B98BDC2F-50A5-425A-94A8-37300F651BFA}"/>
              </a:ext>
            </a:extLst>
          </p:cNvPr>
          <p:cNvSpPr txBox="1"/>
          <p:nvPr/>
        </p:nvSpPr>
        <p:spPr>
          <a:xfrm>
            <a:off x="3962400"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 name="TextBox 63">
            <a:extLst>
              <a:ext uri="{FF2B5EF4-FFF2-40B4-BE49-F238E27FC236}">
                <a16:creationId xmlns:a16="http://schemas.microsoft.com/office/drawing/2014/main" id="{26F7C6C9-5633-40F6-BAF1-E74577DF3272}"/>
              </a:ext>
            </a:extLst>
          </p:cNvPr>
          <p:cNvSpPr txBox="1"/>
          <p:nvPr/>
        </p:nvSpPr>
        <p:spPr>
          <a:xfrm>
            <a:off x="2819400" y="5295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 name="TextBox 64">
            <a:extLst>
              <a:ext uri="{FF2B5EF4-FFF2-40B4-BE49-F238E27FC236}">
                <a16:creationId xmlns:a16="http://schemas.microsoft.com/office/drawing/2014/main" id="{71F2DA91-06C1-42D6-BEBA-B0454F7925C4}"/>
              </a:ext>
            </a:extLst>
          </p:cNvPr>
          <p:cNvSpPr txBox="1"/>
          <p:nvPr/>
        </p:nvSpPr>
        <p:spPr>
          <a:xfrm>
            <a:off x="4800600" y="3695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 name="TextBox 65">
            <a:extLst>
              <a:ext uri="{FF2B5EF4-FFF2-40B4-BE49-F238E27FC236}">
                <a16:creationId xmlns:a16="http://schemas.microsoft.com/office/drawing/2014/main" id="{4860B619-C1ED-4E82-A523-EB84803D4598}"/>
              </a:ext>
            </a:extLst>
          </p:cNvPr>
          <p:cNvSpPr txBox="1"/>
          <p:nvPr/>
        </p:nvSpPr>
        <p:spPr>
          <a:xfrm>
            <a:off x="60579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 name="TextBox 66">
            <a:extLst>
              <a:ext uri="{FF2B5EF4-FFF2-40B4-BE49-F238E27FC236}">
                <a16:creationId xmlns:a16="http://schemas.microsoft.com/office/drawing/2014/main" id="{99E5858F-D3AA-4296-9DD6-97B009F01CB1}"/>
              </a:ext>
            </a:extLst>
          </p:cNvPr>
          <p:cNvSpPr txBox="1"/>
          <p:nvPr/>
        </p:nvSpPr>
        <p:spPr>
          <a:xfrm>
            <a:off x="8763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 name="TextBox 67">
            <a:extLst>
              <a:ext uri="{FF2B5EF4-FFF2-40B4-BE49-F238E27FC236}">
                <a16:creationId xmlns:a16="http://schemas.microsoft.com/office/drawing/2014/main" id="{5CB65866-6E17-4F27-B9AF-A5419923EC1F}"/>
              </a:ext>
            </a:extLst>
          </p:cNvPr>
          <p:cNvSpPr txBox="1"/>
          <p:nvPr/>
        </p:nvSpPr>
        <p:spPr>
          <a:xfrm>
            <a:off x="2514600" y="4686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 name="TextBox 68">
            <a:extLst>
              <a:ext uri="{FF2B5EF4-FFF2-40B4-BE49-F238E27FC236}">
                <a16:creationId xmlns:a16="http://schemas.microsoft.com/office/drawing/2014/main" id="{BF8718EC-74EF-4215-8711-A67B5A28548C}"/>
              </a:ext>
            </a:extLst>
          </p:cNvPr>
          <p:cNvSpPr txBox="1"/>
          <p:nvPr/>
        </p:nvSpPr>
        <p:spPr>
          <a:xfrm>
            <a:off x="44196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 name="TextBox 70">
            <a:extLst>
              <a:ext uri="{FF2B5EF4-FFF2-40B4-BE49-F238E27FC236}">
                <a16:creationId xmlns:a16="http://schemas.microsoft.com/office/drawing/2014/main" id="{78110D9E-8429-4DC9-832E-13DFCDE714AC}"/>
              </a:ext>
            </a:extLst>
          </p:cNvPr>
          <p:cNvSpPr txBox="1"/>
          <p:nvPr/>
        </p:nvSpPr>
        <p:spPr>
          <a:xfrm>
            <a:off x="5067300" y="4114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 name="TextBox 71">
            <a:extLst>
              <a:ext uri="{FF2B5EF4-FFF2-40B4-BE49-F238E27FC236}">
                <a16:creationId xmlns:a16="http://schemas.microsoft.com/office/drawing/2014/main" id="{CAC45FF9-EBC8-455A-9BAD-A39E97CD2265}"/>
              </a:ext>
            </a:extLst>
          </p:cNvPr>
          <p:cNvSpPr txBox="1"/>
          <p:nvPr/>
        </p:nvSpPr>
        <p:spPr>
          <a:xfrm>
            <a:off x="33909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 name="TextBox 72">
            <a:extLst>
              <a:ext uri="{FF2B5EF4-FFF2-40B4-BE49-F238E27FC236}">
                <a16:creationId xmlns:a16="http://schemas.microsoft.com/office/drawing/2014/main" id="{0CEF3B98-0444-47EB-B0C4-355B730E8553}"/>
              </a:ext>
            </a:extLst>
          </p:cNvPr>
          <p:cNvSpPr txBox="1"/>
          <p:nvPr/>
        </p:nvSpPr>
        <p:spPr>
          <a:xfrm>
            <a:off x="27813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 name="TextBox 73">
            <a:extLst>
              <a:ext uri="{FF2B5EF4-FFF2-40B4-BE49-F238E27FC236}">
                <a16:creationId xmlns:a16="http://schemas.microsoft.com/office/drawing/2014/main" id="{955917A1-6B64-40A9-AD61-F53142D4C40E}"/>
              </a:ext>
            </a:extLst>
          </p:cNvPr>
          <p:cNvSpPr txBox="1"/>
          <p:nvPr/>
        </p:nvSpPr>
        <p:spPr>
          <a:xfrm>
            <a:off x="8039100" y="4495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 name="TextBox 74">
            <a:extLst>
              <a:ext uri="{FF2B5EF4-FFF2-40B4-BE49-F238E27FC236}">
                <a16:creationId xmlns:a16="http://schemas.microsoft.com/office/drawing/2014/main" id="{0249DA03-B583-4F95-A567-F8F8948A3224}"/>
              </a:ext>
            </a:extLst>
          </p:cNvPr>
          <p:cNvSpPr txBox="1"/>
          <p:nvPr/>
        </p:nvSpPr>
        <p:spPr>
          <a:xfrm>
            <a:off x="4000500" y="5219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 name="TextBox 75">
            <a:extLst>
              <a:ext uri="{FF2B5EF4-FFF2-40B4-BE49-F238E27FC236}">
                <a16:creationId xmlns:a16="http://schemas.microsoft.com/office/drawing/2014/main" id="{F6D734DB-BC83-49BF-8B8D-FC676A3C8C2C}"/>
              </a:ext>
            </a:extLst>
          </p:cNvPr>
          <p:cNvSpPr txBox="1"/>
          <p:nvPr/>
        </p:nvSpPr>
        <p:spPr>
          <a:xfrm>
            <a:off x="1409700" y="3810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7" name="TextBox 76">
            <a:extLst>
              <a:ext uri="{FF2B5EF4-FFF2-40B4-BE49-F238E27FC236}">
                <a16:creationId xmlns:a16="http://schemas.microsoft.com/office/drawing/2014/main" id="{AC357C68-3FFC-4B2C-8429-CECD3A9D7ED5}"/>
              </a:ext>
            </a:extLst>
          </p:cNvPr>
          <p:cNvSpPr txBox="1"/>
          <p:nvPr/>
        </p:nvSpPr>
        <p:spPr>
          <a:xfrm>
            <a:off x="7010400" y="1981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8" name="TextBox 77">
            <a:extLst>
              <a:ext uri="{FF2B5EF4-FFF2-40B4-BE49-F238E27FC236}">
                <a16:creationId xmlns:a16="http://schemas.microsoft.com/office/drawing/2014/main" id="{98B50EC5-9A51-4DED-831B-D5901BA26054}"/>
              </a:ext>
            </a:extLst>
          </p:cNvPr>
          <p:cNvSpPr txBox="1"/>
          <p:nvPr/>
        </p:nvSpPr>
        <p:spPr>
          <a:xfrm>
            <a:off x="78486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9" name="TextBox 78">
            <a:extLst>
              <a:ext uri="{FF2B5EF4-FFF2-40B4-BE49-F238E27FC236}">
                <a16:creationId xmlns:a16="http://schemas.microsoft.com/office/drawing/2014/main" id="{538FB644-BE17-4D13-AA1A-B7CC154F3E50}"/>
              </a:ext>
            </a:extLst>
          </p:cNvPr>
          <p:cNvSpPr txBox="1"/>
          <p:nvPr/>
        </p:nvSpPr>
        <p:spPr>
          <a:xfrm>
            <a:off x="762000" y="3467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0" name="TextBox 79">
            <a:extLst>
              <a:ext uri="{FF2B5EF4-FFF2-40B4-BE49-F238E27FC236}">
                <a16:creationId xmlns:a16="http://schemas.microsoft.com/office/drawing/2014/main" id="{F0323511-6532-49BE-BD6B-9CF6216DE5B5}"/>
              </a:ext>
            </a:extLst>
          </p:cNvPr>
          <p:cNvSpPr txBox="1"/>
          <p:nvPr/>
        </p:nvSpPr>
        <p:spPr>
          <a:xfrm>
            <a:off x="6743700" y="2247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1" name="TextBox 80">
            <a:extLst>
              <a:ext uri="{FF2B5EF4-FFF2-40B4-BE49-F238E27FC236}">
                <a16:creationId xmlns:a16="http://schemas.microsoft.com/office/drawing/2014/main" id="{1AEBD92B-BEF7-418D-8B1D-BEA50F8068DD}"/>
              </a:ext>
            </a:extLst>
          </p:cNvPr>
          <p:cNvSpPr txBox="1"/>
          <p:nvPr/>
        </p:nvSpPr>
        <p:spPr>
          <a:xfrm>
            <a:off x="4000500" y="3886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2" name="TextBox 81">
            <a:extLst>
              <a:ext uri="{FF2B5EF4-FFF2-40B4-BE49-F238E27FC236}">
                <a16:creationId xmlns:a16="http://schemas.microsoft.com/office/drawing/2014/main" id="{E15BA437-25E0-4F86-A74F-5E327A4779B7}"/>
              </a:ext>
            </a:extLst>
          </p:cNvPr>
          <p:cNvSpPr txBox="1"/>
          <p:nvPr/>
        </p:nvSpPr>
        <p:spPr>
          <a:xfrm>
            <a:off x="59817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3" name="TextBox 82">
            <a:extLst>
              <a:ext uri="{FF2B5EF4-FFF2-40B4-BE49-F238E27FC236}">
                <a16:creationId xmlns:a16="http://schemas.microsoft.com/office/drawing/2014/main" id="{A6BE4725-E543-4AF6-AC8C-02DBF579F77B}"/>
              </a:ext>
            </a:extLst>
          </p:cNvPr>
          <p:cNvSpPr txBox="1"/>
          <p:nvPr/>
        </p:nvSpPr>
        <p:spPr>
          <a:xfrm>
            <a:off x="3690730" y="4419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4" name="TextBox 83">
            <a:extLst>
              <a:ext uri="{FF2B5EF4-FFF2-40B4-BE49-F238E27FC236}">
                <a16:creationId xmlns:a16="http://schemas.microsoft.com/office/drawing/2014/main" id="{B8B6ECE4-83A6-44C3-BFC5-48BF74D75B23}"/>
              </a:ext>
            </a:extLst>
          </p:cNvPr>
          <p:cNvSpPr txBox="1"/>
          <p:nvPr/>
        </p:nvSpPr>
        <p:spPr>
          <a:xfrm>
            <a:off x="5753100" y="4800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5" name="TextBox 84">
            <a:extLst>
              <a:ext uri="{FF2B5EF4-FFF2-40B4-BE49-F238E27FC236}">
                <a16:creationId xmlns:a16="http://schemas.microsoft.com/office/drawing/2014/main" id="{0AD9AA78-E2C3-4B3A-9B0D-50E8765F2289}"/>
              </a:ext>
            </a:extLst>
          </p:cNvPr>
          <p:cNvSpPr txBox="1"/>
          <p:nvPr/>
        </p:nvSpPr>
        <p:spPr>
          <a:xfrm>
            <a:off x="1562100" y="5372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6" name="TextBox 85">
            <a:extLst>
              <a:ext uri="{FF2B5EF4-FFF2-40B4-BE49-F238E27FC236}">
                <a16:creationId xmlns:a16="http://schemas.microsoft.com/office/drawing/2014/main" id="{705D06B5-E9CE-4703-9AF4-CE335A4DE738}"/>
              </a:ext>
            </a:extLst>
          </p:cNvPr>
          <p:cNvSpPr txBox="1"/>
          <p:nvPr/>
        </p:nvSpPr>
        <p:spPr>
          <a:xfrm>
            <a:off x="33147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7" name="TextBox 86">
            <a:extLst>
              <a:ext uri="{FF2B5EF4-FFF2-40B4-BE49-F238E27FC236}">
                <a16:creationId xmlns:a16="http://schemas.microsoft.com/office/drawing/2014/main" id="{417C8AB4-E0E9-48B4-B31F-AFBB19BBB92B}"/>
              </a:ext>
            </a:extLst>
          </p:cNvPr>
          <p:cNvSpPr txBox="1"/>
          <p:nvPr/>
        </p:nvSpPr>
        <p:spPr>
          <a:xfrm>
            <a:off x="6286500"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8" name="TextBox 87">
            <a:extLst>
              <a:ext uri="{FF2B5EF4-FFF2-40B4-BE49-F238E27FC236}">
                <a16:creationId xmlns:a16="http://schemas.microsoft.com/office/drawing/2014/main" id="{57A721C2-57F7-4D0E-BC3B-61228AADECC1}"/>
              </a:ext>
            </a:extLst>
          </p:cNvPr>
          <p:cNvSpPr txBox="1"/>
          <p:nvPr/>
        </p:nvSpPr>
        <p:spPr>
          <a:xfrm>
            <a:off x="571500" y="5295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89" name="TextBox 88">
            <a:extLst>
              <a:ext uri="{FF2B5EF4-FFF2-40B4-BE49-F238E27FC236}">
                <a16:creationId xmlns:a16="http://schemas.microsoft.com/office/drawing/2014/main" id="{75ADF598-C1E1-46EB-844E-8A12AF32013A}"/>
              </a:ext>
            </a:extLst>
          </p:cNvPr>
          <p:cNvSpPr txBox="1"/>
          <p:nvPr/>
        </p:nvSpPr>
        <p:spPr>
          <a:xfrm>
            <a:off x="876300" y="31366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0" name="TextBox 89">
            <a:extLst>
              <a:ext uri="{FF2B5EF4-FFF2-40B4-BE49-F238E27FC236}">
                <a16:creationId xmlns:a16="http://schemas.microsoft.com/office/drawing/2014/main" id="{8B10CD41-D1AA-46F9-9CA3-B378941BA161}"/>
              </a:ext>
            </a:extLst>
          </p:cNvPr>
          <p:cNvSpPr txBox="1"/>
          <p:nvPr/>
        </p:nvSpPr>
        <p:spPr>
          <a:xfrm>
            <a:off x="77343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1" name="TextBox 90">
            <a:extLst>
              <a:ext uri="{FF2B5EF4-FFF2-40B4-BE49-F238E27FC236}">
                <a16:creationId xmlns:a16="http://schemas.microsoft.com/office/drawing/2014/main" id="{8DDA7107-F8F5-4B73-9BA6-A7500B8477CD}"/>
              </a:ext>
            </a:extLst>
          </p:cNvPr>
          <p:cNvSpPr txBox="1"/>
          <p:nvPr/>
        </p:nvSpPr>
        <p:spPr>
          <a:xfrm>
            <a:off x="9906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2" name="TextBox 91">
            <a:extLst>
              <a:ext uri="{FF2B5EF4-FFF2-40B4-BE49-F238E27FC236}">
                <a16:creationId xmlns:a16="http://schemas.microsoft.com/office/drawing/2014/main" id="{375F1416-8A8E-4C8F-9F11-8FB7D4299A66}"/>
              </a:ext>
            </a:extLst>
          </p:cNvPr>
          <p:cNvSpPr txBox="1"/>
          <p:nvPr/>
        </p:nvSpPr>
        <p:spPr>
          <a:xfrm>
            <a:off x="21336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3" name="TextBox 92">
            <a:extLst>
              <a:ext uri="{FF2B5EF4-FFF2-40B4-BE49-F238E27FC236}">
                <a16:creationId xmlns:a16="http://schemas.microsoft.com/office/drawing/2014/main" id="{E955FDAE-EF43-420A-B0E4-D6F8CCC0E694}"/>
              </a:ext>
            </a:extLst>
          </p:cNvPr>
          <p:cNvSpPr txBox="1"/>
          <p:nvPr/>
        </p:nvSpPr>
        <p:spPr>
          <a:xfrm>
            <a:off x="4762500" y="4800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4" name="TextBox 93">
            <a:extLst>
              <a:ext uri="{FF2B5EF4-FFF2-40B4-BE49-F238E27FC236}">
                <a16:creationId xmlns:a16="http://schemas.microsoft.com/office/drawing/2014/main" id="{301EC86C-BC7A-4F32-933E-08A6B709F7A5}"/>
              </a:ext>
            </a:extLst>
          </p:cNvPr>
          <p:cNvSpPr txBox="1"/>
          <p:nvPr/>
        </p:nvSpPr>
        <p:spPr>
          <a:xfrm>
            <a:off x="190500" y="2133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5" name="TextBox 94">
            <a:extLst>
              <a:ext uri="{FF2B5EF4-FFF2-40B4-BE49-F238E27FC236}">
                <a16:creationId xmlns:a16="http://schemas.microsoft.com/office/drawing/2014/main" id="{0581B2AF-0E81-4C80-8B24-06EC7A14BA72}"/>
              </a:ext>
            </a:extLst>
          </p:cNvPr>
          <p:cNvSpPr txBox="1"/>
          <p:nvPr/>
        </p:nvSpPr>
        <p:spPr>
          <a:xfrm>
            <a:off x="7239000" y="2705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6" name="TextBox 95">
            <a:extLst>
              <a:ext uri="{FF2B5EF4-FFF2-40B4-BE49-F238E27FC236}">
                <a16:creationId xmlns:a16="http://schemas.microsoft.com/office/drawing/2014/main" id="{1FE67FE4-BD4C-40A3-8734-3EBF1A04623B}"/>
              </a:ext>
            </a:extLst>
          </p:cNvPr>
          <p:cNvSpPr txBox="1"/>
          <p:nvPr/>
        </p:nvSpPr>
        <p:spPr>
          <a:xfrm>
            <a:off x="5829300"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7" name="TextBox 96">
            <a:extLst>
              <a:ext uri="{FF2B5EF4-FFF2-40B4-BE49-F238E27FC236}">
                <a16:creationId xmlns:a16="http://schemas.microsoft.com/office/drawing/2014/main" id="{2FFCBDA3-DD40-40F5-9F82-9470F69F542F}"/>
              </a:ext>
            </a:extLst>
          </p:cNvPr>
          <p:cNvSpPr txBox="1"/>
          <p:nvPr/>
        </p:nvSpPr>
        <p:spPr>
          <a:xfrm>
            <a:off x="4131365"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8" name="TextBox 97">
            <a:extLst>
              <a:ext uri="{FF2B5EF4-FFF2-40B4-BE49-F238E27FC236}">
                <a16:creationId xmlns:a16="http://schemas.microsoft.com/office/drawing/2014/main" id="{6C1BC328-204F-4B3E-914F-CEDD2CB3AA22}"/>
              </a:ext>
            </a:extLst>
          </p:cNvPr>
          <p:cNvSpPr txBox="1"/>
          <p:nvPr/>
        </p:nvSpPr>
        <p:spPr>
          <a:xfrm>
            <a:off x="990600" y="1905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99" name="TextBox 98">
            <a:extLst>
              <a:ext uri="{FF2B5EF4-FFF2-40B4-BE49-F238E27FC236}">
                <a16:creationId xmlns:a16="http://schemas.microsoft.com/office/drawing/2014/main" id="{3395BF29-2DF1-4A47-BA5F-3A7A1C258E96}"/>
              </a:ext>
            </a:extLst>
          </p:cNvPr>
          <p:cNvSpPr txBox="1"/>
          <p:nvPr/>
        </p:nvSpPr>
        <p:spPr>
          <a:xfrm>
            <a:off x="6858000" y="28409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0" name="TextBox 99">
            <a:extLst>
              <a:ext uri="{FF2B5EF4-FFF2-40B4-BE49-F238E27FC236}">
                <a16:creationId xmlns:a16="http://schemas.microsoft.com/office/drawing/2014/main" id="{79C7A9B7-05F1-4771-A7AD-D65D6ED0CEDD}"/>
              </a:ext>
            </a:extLst>
          </p:cNvPr>
          <p:cNvSpPr txBox="1"/>
          <p:nvPr/>
        </p:nvSpPr>
        <p:spPr>
          <a:xfrm>
            <a:off x="6972300" y="5067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1" name="TextBox 100">
            <a:extLst>
              <a:ext uri="{FF2B5EF4-FFF2-40B4-BE49-F238E27FC236}">
                <a16:creationId xmlns:a16="http://schemas.microsoft.com/office/drawing/2014/main" id="{4356A702-5781-4FE7-B5F5-8760CD35B729}"/>
              </a:ext>
            </a:extLst>
          </p:cNvPr>
          <p:cNvSpPr txBox="1"/>
          <p:nvPr/>
        </p:nvSpPr>
        <p:spPr>
          <a:xfrm>
            <a:off x="2895600" y="2057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2" name="TextBox 101">
            <a:extLst>
              <a:ext uri="{FF2B5EF4-FFF2-40B4-BE49-F238E27FC236}">
                <a16:creationId xmlns:a16="http://schemas.microsoft.com/office/drawing/2014/main" id="{73CCAA13-5651-4317-909A-C99782497164}"/>
              </a:ext>
            </a:extLst>
          </p:cNvPr>
          <p:cNvSpPr txBox="1"/>
          <p:nvPr/>
        </p:nvSpPr>
        <p:spPr>
          <a:xfrm>
            <a:off x="26670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3" name="TextBox 102">
            <a:extLst>
              <a:ext uri="{FF2B5EF4-FFF2-40B4-BE49-F238E27FC236}">
                <a16:creationId xmlns:a16="http://schemas.microsoft.com/office/drawing/2014/main" id="{32BD324A-057E-4517-8DD7-4773DE4C1324}"/>
              </a:ext>
            </a:extLst>
          </p:cNvPr>
          <p:cNvSpPr txBox="1"/>
          <p:nvPr/>
        </p:nvSpPr>
        <p:spPr>
          <a:xfrm>
            <a:off x="14097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4" name="TextBox 103">
            <a:extLst>
              <a:ext uri="{FF2B5EF4-FFF2-40B4-BE49-F238E27FC236}">
                <a16:creationId xmlns:a16="http://schemas.microsoft.com/office/drawing/2014/main" id="{BF88ACAD-E980-47E0-9335-CAD3C4E159B2}"/>
              </a:ext>
            </a:extLst>
          </p:cNvPr>
          <p:cNvSpPr txBox="1"/>
          <p:nvPr/>
        </p:nvSpPr>
        <p:spPr>
          <a:xfrm>
            <a:off x="5448300" y="2171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5" name="TextBox 104">
            <a:extLst>
              <a:ext uri="{FF2B5EF4-FFF2-40B4-BE49-F238E27FC236}">
                <a16:creationId xmlns:a16="http://schemas.microsoft.com/office/drawing/2014/main" id="{AE39B323-72FB-43E5-A24C-FE2ACB90C4BE}"/>
              </a:ext>
            </a:extLst>
          </p:cNvPr>
          <p:cNvSpPr txBox="1"/>
          <p:nvPr/>
        </p:nvSpPr>
        <p:spPr>
          <a:xfrm>
            <a:off x="2133600" y="2019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6" name="TextBox 105">
            <a:extLst>
              <a:ext uri="{FF2B5EF4-FFF2-40B4-BE49-F238E27FC236}">
                <a16:creationId xmlns:a16="http://schemas.microsoft.com/office/drawing/2014/main" id="{C6DA1C79-E998-410A-894E-85DAA5B20BE2}"/>
              </a:ext>
            </a:extLst>
          </p:cNvPr>
          <p:cNvSpPr txBox="1"/>
          <p:nvPr/>
        </p:nvSpPr>
        <p:spPr>
          <a:xfrm>
            <a:off x="1485900" y="4419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7" name="TextBox 106">
            <a:extLst>
              <a:ext uri="{FF2B5EF4-FFF2-40B4-BE49-F238E27FC236}">
                <a16:creationId xmlns:a16="http://schemas.microsoft.com/office/drawing/2014/main" id="{34111651-E65A-472F-98FB-7DEC09A80451}"/>
              </a:ext>
            </a:extLst>
          </p:cNvPr>
          <p:cNvSpPr txBox="1"/>
          <p:nvPr/>
        </p:nvSpPr>
        <p:spPr>
          <a:xfrm>
            <a:off x="5334000" y="31366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8" name="TextBox 107">
            <a:extLst>
              <a:ext uri="{FF2B5EF4-FFF2-40B4-BE49-F238E27FC236}">
                <a16:creationId xmlns:a16="http://schemas.microsoft.com/office/drawing/2014/main" id="{0A2974B0-392A-4C68-BB00-CF6F6B290947}"/>
              </a:ext>
            </a:extLst>
          </p:cNvPr>
          <p:cNvSpPr txBox="1"/>
          <p:nvPr/>
        </p:nvSpPr>
        <p:spPr>
          <a:xfrm>
            <a:off x="7581900" y="1600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09" name="TextBox 108">
            <a:extLst>
              <a:ext uri="{FF2B5EF4-FFF2-40B4-BE49-F238E27FC236}">
                <a16:creationId xmlns:a16="http://schemas.microsoft.com/office/drawing/2014/main" id="{B31C98F9-7B6D-4A67-9CFB-4078E7B95CCE}"/>
              </a:ext>
            </a:extLst>
          </p:cNvPr>
          <p:cNvSpPr txBox="1"/>
          <p:nvPr/>
        </p:nvSpPr>
        <p:spPr>
          <a:xfrm>
            <a:off x="3962400" y="4838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0" name="TextBox 109">
            <a:extLst>
              <a:ext uri="{FF2B5EF4-FFF2-40B4-BE49-F238E27FC236}">
                <a16:creationId xmlns:a16="http://schemas.microsoft.com/office/drawing/2014/main" id="{57CBEC65-E298-4267-BB87-1E405AF9ABFE}"/>
              </a:ext>
            </a:extLst>
          </p:cNvPr>
          <p:cNvSpPr txBox="1"/>
          <p:nvPr/>
        </p:nvSpPr>
        <p:spPr>
          <a:xfrm>
            <a:off x="952500" y="5257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1" name="TextBox 110">
            <a:extLst>
              <a:ext uri="{FF2B5EF4-FFF2-40B4-BE49-F238E27FC236}">
                <a16:creationId xmlns:a16="http://schemas.microsoft.com/office/drawing/2014/main" id="{7CE5D78C-F029-443D-B13F-617632A4C4E7}"/>
              </a:ext>
            </a:extLst>
          </p:cNvPr>
          <p:cNvSpPr txBox="1"/>
          <p:nvPr/>
        </p:nvSpPr>
        <p:spPr>
          <a:xfrm>
            <a:off x="5715000" y="2628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2" name="TextBox 111">
            <a:extLst>
              <a:ext uri="{FF2B5EF4-FFF2-40B4-BE49-F238E27FC236}">
                <a16:creationId xmlns:a16="http://schemas.microsoft.com/office/drawing/2014/main" id="{534519C5-E0AA-4446-B925-BC1B9224B39D}"/>
              </a:ext>
            </a:extLst>
          </p:cNvPr>
          <p:cNvSpPr txBox="1"/>
          <p:nvPr/>
        </p:nvSpPr>
        <p:spPr>
          <a:xfrm>
            <a:off x="6667500" y="4381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3" name="TextBox 112">
            <a:extLst>
              <a:ext uri="{FF2B5EF4-FFF2-40B4-BE49-F238E27FC236}">
                <a16:creationId xmlns:a16="http://schemas.microsoft.com/office/drawing/2014/main" id="{906528D1-FA34-407B-9A21-4B1D8277AE8C}"/>
              </a:ext>
            </a:extLst>
          </p:cNvPr>
          <p:cNvSpPr txBox="1"/>
          <p:nvPr/>
        </p:nvSpPr>
        <p:spPr>
          <a:xfrm>
            <a:off x="4560404" y="3962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4" name="TextBox 113">
            <a:extLst>
              <a:ext uri="{FF2B5EF4-FFF2-40B4-BE49-F238E27FC236}">
                <a16:creationId xmlns:a16="http://schemas.microsoft.com/office/drawing/2014/main" id="{4A44C0D3-C6D9-440F-9EC4-1E08EDB10661}"/>
              </a:ext>
            </a:extLst>
          </p:cNvPr>
          <p:cNvSpPr txBox="1"/>
          <p:nvPr/>
        </p:nvSpPr>
        <p:spPr>
          <a:xfrm>
            <a:off x="4381500" y="2133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5" name="TextBox 114">
            <a:extLst>
              <a:ext uri="{FF2B5EF4-FFF2-40B4-BE49-F238E27FC236}">
                <a16:creationId xmlns:a16="http://schemas.microsoft.com/office/drawing/2014/main" id="{B7955232-EA1A-4B3A-970F-727C7A2B92BD}"/>
              </a:ext>
            </a:extLst>
          </p:cNvPr>
          <p:cNvSpPr txBox="1"/>
          <p:nvPr/>
        </p:nvSpPr>
        <p:spPr>
          <a:xfrm>
            <a:off x="4563717" y="4419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6" name="TextBox 115">
            <a:extLst>
              <a:ext uri="{FF2B5EF4-FFF2-40B4-BE49-F238E27FC236}">
                <a16:creationId xmlns:a16="http://schemas.microsoft.com/office/drawing/2014/main" id="{3F2936F2-BC5A-40E3-AFAF-FA50E52396FD}"/>
              </a:ext>
            </a:extLst>
          </p:cNvPr>
          <p:cNvSpPr txBox="1"/>
          <p:nvPr/>
        </p:nvSpPr>
        <p:spPr>
          <a:xfrm>
            <a:off x="381000" y="3238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7" name="TextBox 116">
            <a:extLst>
              <a:ext uri="{FF2B5EF4-FFF2-40B4-BE49-F238E27FC236}">
                <a16:creationId xmlns:a16="http://schemas.microsoft.com/office/drawing/2014/main" id="{86E9236A-255A-4E11-B397-251209806782}"/>
              </a:ext>
            </a:extLst>
          </p:cNvPr>
          <p:cNvSpPr txBox="1"/>
          <p:nvPr/>
        </p:nvSpPr>
        <p:spPr>
          <a:xfrm>
            <a:off x="3238500" y="4724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8" name="TextBox 117">
            <a:extLst>
              <a:ext uri="{FF2B5EF4-FFF2-40B4-BE49-F238E27FC236}">
                <a16:creationId xmlns:a16="http://schemas.microsoft.com/office/drawing/2014/main" id="{C34D5AB9-4C9B-4515-ADAC-E95B1CA6E55E}"/>
              </a:ext>
            </a:extLst>
          </p:cNvPr>
          <p:cNvSpPr txBox="1"/>
          <p:nvPr/>
        </p:nvSpPr>
        <p:spPr>
          <a:xfrm>
            <a:off x="2362200" y="5486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19" name="TextBox 118">
            <a:extLst>
              <a:ext uri="{FF2B5EF4-FFF2-40B4-BE49-F238E27FC236}">
                <a16:creationId xmlns:a16="http://schemas.microsoft.com/office/drawing/2014/main" id="{C812253A-7C0C-417F-943E-84AF0215B4EB}"/>
              </a:ext>
            </a:extLst>
          </p:cNvPr>
          <p:cNvSpPr txBox="1"/>
          <p:nvPr/>
        </p:nvSpPr>
        <p:spPr>
          <a:xfrm>
            <a:off x="5829300" y="3657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0" name="TextBox 119">
            <a:extLst>
              <a:ext uri="{FF2B5EF4-FFF2-40B4-BE49-F238E27FC236}">
                <a16:creationId xmlns:a16="http://schemas.microsoft.com/office/drawing/2014/main" id="{CB6ED628-0632-45DA-9B2C-55ED7A2058B5}"/>
              </a:ext>
            </a:extLst>
          </p:cNvPr>
          <p:cNvSpPr txBox="1"/>
          <p:nvPr/>
        </p:nvSpPr>
        <p:spPr>
          <a:xfrm>
            <a:off x="45720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1" name="TextBox 120">
            <a:extLst>
              <a:ext uri="{FF2B5EF4-FFF2-40B4-BE49-F238E27FC236}">
                <a16:creationId xmlns:a16="http://schemas.microsoft.com/office/drawing/2014/main" id="{045EFBF4-645E-47A2-BA73-E69A5C860AE9}"/>
              </a:ext>
            </a:extLst>
          </p:cNvPr>
          <p:cNvSpPr txBox="1"/>
          <p:nvPr/>
        </p:nvSpPr>
        <p:spPr>
          <a:xfrm>
            <a:off x="74295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2" name="TextBox 121">
            <a:extLst>
              <a:ext uri="{FF2B5EF4-FFF2-40B4-BE49-F238E27FC236}">
                <a16:creationId xmlns:a16="http://schemas.microsoft.com/office/drawing/2014/main" id="{18664E1F-0633-421F-9133-992C23102DF1}"/>
              </a:ext>
            </a:extLst>
          </p:cNvPr>
          <p:cNvSpPr txBox="1"/>
          <p:nvPr/>
        </p:nvSpPr>
        <p:spPr>
          <a:xfrm>
            <a:off x="74295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3" name="TextBox 122">
            <a:extLst>
              <a:ext uri="{FF2B5EF4-FFF2-40B4-BE49-F238E27FC236}">
                <a16:creationId xmlns:a16="http://schemas.microsoft.com/office/drawing/2014/main" id="{0A8A64F6-D0FE-401B-8776-C9B3B5C146CE}"/>
              </a:ext>
            </a:extLst>
          </p:cNvPr>
          <p:cNvSpPr txBox="1"/>
          <p:nvPr/>
        </p:nvSpPr>
        <p:spPr>
          <a:xfrm>
            <a:off x="4953000" y="2171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4" name="TextBox 123">
            <a:extLst>
              <a:ext uri="{FF2B5EF4-FFF2-40B4-BE49-F238E27FC236}">
                <a16:creationId xmlns:a16="http://schemas.microsoft.com/office/drawing/2014/main" id="{1B104A28-24D5-4618-837F-BE1FB15C597F}"/>
              </a:ext>
            </a:extLst>
          </p:cNvPr>
          <p:cNvSpPr txBox="1"/>
          <p:nvPr/>
        </p:nvSpPr>
        <p:spPr>
          <a:xfrm>
            <a:off x="7391400" y="31366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5" name="TextBox 124">
            <a:extLst>
              <a:ext uri="{FF2B5EF4-FFF2-40B4-BE49-F238E27FC236}">
                <a16:creationId xmlns:a16="http://schemas.microsoft.com/office/drawing/2014/main" id="{CE485020-279E-480F-A193-B3C783EA927D}"/>
              </a:ext>
            </a:extLst>
          </p:cNvPr>
          <p:cNvSpPr txBox="1"/>
          <p:nvPr/>
        </p:nvSpPr>
        <p:spPr>
          <a:xfrm>
            <a:off x="800100" y="4610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6" name="TextBox 125">
            <a:extLst>
              <a:ext uri="{FF2B5EF4-FFF2-40B4-BE49-F238E27FC236}">
                <a16:creationId xmlns:a16="http://schemas.microsoft.com/office/drawing/2014/main" id="{C5858B14-2366-4AAC-A61D-82AF349A9658}"/>
              </a:ext>
            </a:extLst>
          </p:cNvPr>
          <p:cNvSpPr txBox="1"/>
          <p:nvPr/>
        </p:nvSpPr>
        <p:spPr>
          <a:xfrm>
            <a:off x="7696200" y="4914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7" name="TextBox 126">
            <a:extLst>
              <a:ext uri="{FF2B5EF4-FFF2-40B4-BE49-F238E27FC236}">
                <a16:creationId xmlns:a16="http://schemas.microsoft.com/office/drawing/2014/main" id="{1E4CC7DF-CEBD-4336-B06A-8C08385E372E}"/>
              </a:ext>
            </a:extLst>
          </p:cNvPr>
          <p:cNvSpPr txBox="1"/>
          <p:nvPr/>
        </p:nvSpPr>
        <p:spPr>
          <a:xfrm>
            <a:off x="6515100" y="2552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8" name="TextBox 127">
            <a:extLst>
              <a:ext uri="{FF2B5EF4-FFF2-40B4-BE49-F238E27FC236}">
                <a16:creationId xmlns:a16="http://schemas.microsoft.com/office/drawing/2014/main" id="{1F4BB7BB-5302-4946-8AB2-207FDCE94812}"/>
              </a:ext>
            </a:extLst>
          </p:cNvPr>
          <p:cNvSpPr txBox="1"/>
          <p:nvPr/>
        </p:nvSpPr>
        <p:spPr>
          <a:xfrm>
            <a:off x="66675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29" name="TextBox 128">
            <a:extLst>
              <a:ext uri="{FF2B5EF4-FFF2-40B4-BE49-F238E27FC236}">
                <a16:creationId xmlns:a16="http://schemas.microsoft.com/office/drawing/2014/main" id="{70C5BD2C-ECFE-484E-A00E-20D19E6DC2B6}"/>
              </a:ext>
            </a:extLst>
          </p:cNvPr>
          <p:cNvSpPr txBox="1"/>
          <p:nvPr/>
        </p:nvSpPr>
        <p:spPr>
          <a:xfrm>
            <a:off x="1638300" y="5143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0" name="TextBox 129">
            <a:extLst>
              <a:ext uri="{FF2B5EF4-FFF2-40B4-BE49-F238E27FC236}">
                <a16:creationId xmlns:a16="http://schemas.microsoft.com/office/drawing/2014/main" id="{9D4FB02E-EEB9-444F-82F2-21F911B32913}"/>
              </a:ext>
            </a:extLst>
          </p:cNvPr>
          <p:cNvSpPr txBox="1"/>
          <p:nvPr/>
        </p:nvSpPr>
        <p:spPr>
          <a:xfrm>
            <a:off x="7658100" y="3581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1" name="TextBox 130">
            <a:extLst>
              <a:ext uri="{FF2B5EF4-FFF2-40B4-BE49-F238E27FC236}">
                <a16:creationId xmlns:a16="http://schemas.microsoft.com/office/drawing/2014/main" id="{1659E430-CF18-46AC-9845-AAC8E64FBE11}"/>
              </a:ext>
            </a:extLst>
          </p:cNvPr>
          <p:cNvSpPr txBox="1"/>
          <p:nvPr/>
        </p:nvSpPr>
        <p:spPr>
          <a:xfrm>
            <a:off x="533400" y="4114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2" name="TextBox 131">
            <a:extLst>
              <a:ext uri="{FF2B5EF4-FFF2-40B4-BE49-F238E27FC236}">
                <a16:creationId xmlns:a16="http://schemas.microsoft.com/office/drawing/2014/main" id="{26DBE594-CCA0-41E4-8F53-4CE6A7DB1746}"/>
              </a:ext>
            </a:extLst>
          </p:cNvPr>
          <p:cNvSpPr txBox="1"/>
          <p:nvPr/>
        </p:nvSpPr>
        <p:spPr>
          <a:xfrm>
            <a:off x="2362200" y="5105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3" name="TextBox 132">
            <a:extLst>
              <a:ext uri="{FF2B5EF4-FFF2-40B4-BE49-F238E27FC236}">
                <a16:creationId xmlns:a16="http://schemas.microsoft.com/office/drawing/2014/main" id="{DC27EE97-0595-4CE4-BE09-BC244071CB6D}"/>
              </a:ext>
            </a:extLst>
          </p:cNvPr>
          <p:cNvSpPr txBox="1"/>
          <p:nvPr/>
        </p:nvSpPr>
        <p:spPr>
          <a:xfrm>
            <a:off x="1333500" y="4686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4" name="TextBox 133">
            <a:extLst>
              <a:ext uri="{FF2B5EF4-FFF2-40B4-BE49-F238E27FC236}">
                <a16:creationId xmlns:a16="http://schemas.microsoft.com/office/drawing/2014/main" id="{798327A9-E413-40AE-9800-7A37639A716A}"/>
              </a:ext>
            </a:extLst>
          </p:cNvPr>
          <p:cNvSpPr txBox="1"/>
          <p:nvPr/>
        </p:nvSpPr>
        <p:spPr>
          <a:xfrm>
            <a:off x="1485900" y="285085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5" name="TextBox 134">
            <a:extLst>
              <a:ext uri="{FF2B5EF4-FFF2-40B4-BE49-F238E27FC236}">
                <a16:creationId xmlns:a16="http://schemas.microsoft.com/office/drawing/2014/main" id="{8E1C22BA-66DE-438A-A13E-1D6B45C9441D}"/>
              </a:ext>
            </a:extLst>
          </p:cNvPr>
          <p:cNvSpPr txBox="1"/>
          <p:nvPr/>
        </p:nvSpPr>
        <p:spPr>
          <a:xfrm>
            <a:off x="1257300" y="4114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6" name="TextBox 135">
            <a:extLst>
              <a:ext uri="{FF2B5EF4-FFF2-40B4-BE49-F238E27FC236}">
                <a16:creationId xmlns:a16="http://schemas.microsoft.com/office/drawing/2014/main" id="{9E21CCD3-1E1D-49ED-94F9-26C4DCFE29B6}"/>
              </a:ext>
            </a:extLst>
          </p:cNvPr>
          <p:cNvSpPr txBox="1"/>
          <p:nvPr/>
        </p:nvSpPr>
        <p:spPr>
          <a:xfrm>
            <a:off x="6819900" y="3437283"/>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7" name="TextBox 136">
            <a:extLst>
              <a:ext uri="{FF2B5EF4-FFF2-40B4-BE49-F238E27FC236}">
                <a16:creationId xmlns:a16="http://schemas.microsoft.com/office/drawing/2014/main" id="{D00702BD-F4FE-4D53-8984-BC8F3DED52E3}"/>
              </a:ext>
            </a:extLst>
          </p:cNvPr>
          <p:cNvSpPr txBox="1"/>
          <p:nvPr/>
        </p:nvSpPr>
        <p:spPr>
          <a:xfrm>
            <a:off x="3886200" y="2133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8" name="TextBox 137">
            <a:extLst>
              <a:ext uri="{FF2B5EF4-FFF2-40B4-BE49-F238E27FC236}">
                <a16:creationId xmlns:a16="http://schemas.microsoft.com/office/drawing/2014/main" id="{EACC6603-06F4-44AF-A481-15BC1E3C98A9}"/>
              </a:ext>
            </a:extLst>
          </p:cNvPr>
          <p:cNvSpPr txBox="1"/>
          <p:nvPr/>
        </p:nvSpPr>
        <p:spPr>
          <a:xfrm>
            <a:off x="5334000" y="3733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39" name="TextBox 138">
            <a:extLst>
              <a:ext uri="{FF2B5EF4-FFF2-40B4-BE49-F238E27FC236}">
                <a16:creationId xmlns:a16="http://schemas.microsoft.com/office/drawing/2014/main" id="{A20E688A-91EA-4481-9AFD-AD1DBCA92C8B}"/>
              </a:ext>
            </a:extLst>
          </p:cNvPr>
          <p:cNvSpPr txBox="1"/>
          <p:nvPr/>
        </p:nvSpPr>
        <p:spPr>
          <a:xfrm>
            <a:off x="5067300" y="2628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0" name="TextBox 139">
            <a:extLst>
              <a:ext uri="{FF2B5EF4-FFF2-40B4-BE49-F238E27FC236}">
                <a16:creationId xmlns:a16="http://schemas.microsoft.com/office/drawing/2014/main" id="{99FA057B-DD9B-4058-8A96-9E0D36B33038}"/>
              </a:ext>
            </a:extLst>
          </p:cNvPr>
          <p:cNvSpPr txBox="1"/>
          <p:nvPr/>
        </p:nvSpPr>
        <p:spPr>
          <a:xfrm>
            <a:off x="7048500" y="4762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1" name="TextBox 140">
            <a:extLst>
              <a:ext uri="{FF2B5EF4-FFF2-40B4-BE49-F238E27FC236}">
                <a16:creationId xmlns:a16="http://schemas.microsoft.com/office/drawing/2014/main" id="{696BCB78-F52C-4C46-9F5A-BA202DD8C8F8}"/>
              </a:ext>
            </a:extLst>
          </p:cNvPr>
          <p:cNvSpPr txBox="1"/>
          <p:nvPr/>
        </p:nvSpPr>
        <p:spPr>
          <a:xfrm>
            <a:off x="5334000" y="4572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2" name="TextBox 141">
            <a:extLst>
              <a:ext uri="{FF2B5EF4-FFF2-40B4-BE49-F238E27FC236}">
                <a16:creationId xmlns:a16="http://schemas.microsoft.com/office/drawing/2014/main" id="{DA26A2AC-5C9D-4F50-A549-86667F13899C}"/>
              </a:ext>
            </a:extLst>
          </p:cNvPr>
          <p:cNvSpPr txBox="1"/>
          <p:nvPr/>
        </p:nvSpPr>
        <p:spPr>
          <a:xfrm>
            <a:off x="6362700" y="4838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3" name="TextBox 142">
            <a:extLst>
              <a:ext uri="{FF2B5EF4-FFF2-40B4-BE49-F238E27FC236}">
                <a16:creationId xmlns:a16="http://schemas.microsoft.com/office/drawing/2014/main" id="{C67B4051-85C4-4EC1-9250-0510EF334FDB}"/>
              </a:ext>
            </a:extLst>
          </p:cNvPr>
          <p:cNvSpPr txBox="1"/>
          <p:nvPr/>
        </p:nvSpPr>
        <p:spPr>
          <a:xfrm>
            <a:off x="3390900" y="5181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4" name="TextBox 143">
            <a:extLst>
              <a:ext uri="{FF2B5EF4-FFF2-40B4-BE49-F238E27FC236}">
                <a16:creationId xmlns:a16="http://schemas.microsoft.com/office/drawing/2014/main" id="{264367FA-A7D1-404B-BFCF-5A20BE196C6C}"/>
              </a:ext>
            </a:extLst>
          </p:cNvPr>
          <p:cNvSpPr txBox="1"/>
          <p:nvPr/>
        </p:nvSpPr>
        <p:spPr>
          <a:xfrm>
            <a:off x="19812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5" name="TextBox 144">
            <a:extLst>
              <a:ext uri="{FF2B5EF4-FFF2-40B4-BE49-F238E27FC236}">
                <a16:creationId xmlns:a16="http://schemas.microsoft.com/office/drawing/2014/main" id="{FECEFB2C-BA54-4434-942F-0CAAA5509A79}"/>
              </a:ext>
            </a:extLst>
          </p:cNvPr>
          <p:cNvSpPr txBox="1"/>
          <p:nvPr/>
        </p:nvSpPr>
        <p:spPr>
          <a:xfrm>
            <a:off x="5715000" y="4343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6" name="TextBox 145">
            <a:extLst>
              <a:ext uri="{FF2B5EF4-FFF2-40B4-BE49-F238E27FC236}">
                <a16:creationId xmlns:a16="http://schemas.microsoft.com/office/drawing/2014/main" id="{6414783B-88C3-4E29-9F7E-B6007E6FB9E5}"/>
              </a:ext>
            </a:extLst>
          </p:cNvPr>
          <p:cNvSpPr txBox="1"/>
          <p:nvPr/>
        </p:nvSpPr>
        <p:spPr>
          <a:xfrm>
            <a:off x="46863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7" name="TextBox 146">
            <a:extLst>
              <a:ext uri="{FF2B5EF4-FFF2-40B4-BE49-F238E27FC236}">
                <a16:creationId xmlns:a16="http://schemas.microsoft.com/office/drawing/2014/main" id="{2311976E-FEAF-4905-ADC8-861E498E56E9}"/>
              </a:ext>
            </a:extLst>
          </p:cNvPr>
          <p:cNvSpPr txBox="1"/>
          <p:nvPr/>
        </p:nvSpPr>
        <p:spPr>
          <a:xfrm>
            <a:off x="43815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8" name="TextBox 147">
            <a:extLst>
              <a:ext uri="{FF2B5EF4-FFF2-40B4-BE49-F238E27FC236}">
                <a16:creationId xmlns:a16="http://schemas.microsoft.com/office/drawing/2014/main" id="{62DEF7D1-E506-4658-9B50-1C88A1185F14}"/>
              </a:ext>
            </a:extLst>
          </p:cNvPr>
          <p:cNvSpPr txBox="1"/>
          <p:nvPr/>
        </p:nvSpPr>
        <p:spPr>
          <a:xfrm>
            <a:off x="609600" y="4953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49" name="TextBox 148">
            <a:extLst>
              <a:ext uri="{FF2B5EF4-FFF2-40B4-BE49-F238E27FC236}">
                <a16:creationId xmlns:a16="http://schemas.microsoft.com/office/drawing/2014/main" id="{59B11FC7-22DE-4342-800B-52E613172020}"/>
              </a:ext>
            </a:extLst>
          </p:cNvPr>
          <p:cNvSpPr txBox="1"/>
          <p:nvPr/>
        </p:nvSpPr>
        <p:spPr>
          <a:xfrm>
            <a:off x="1905000" y="3848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0" name="TextBox 149">
            <a:extLst>
              <a:ext uri="{FF2B5EF4-FFF2-40B4-BE49-F238E27FC236}">
                <a16:creationId xmlns:a16="http://schemas.microsoft.com/office/drawing/2014/main" id="{636799A9-5EB9-4657-B6AD-5B8C91721484}"/>
              </a:ext>
            </a:extLst>
          </p:cNvPr>
          <p:cNvSpPr txBox="1"/>
          <p:nvPr/>
        </p:nvSpPr>
        <p:spPr>
          <a:xfrm>
            <a:off x="73533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1" name="TextBox 150">
            <a:extLst>
              <a:ext uri="{FF2B5EF4-FFF2-40B4-BE49-F238E27FC236}">
                <a16:creationId xmlns:a16="http://schemas.microsoft.com/office/drawing/2014/main" id="{746AAE89-282F-4BFB-8FC0-0938F78D510B}"/>
              </a:ext>
            </a:extLst>
          </p:cNvPr>
          <p:cNvSpPr txBox="1"/>
          <p:nvPr/>
        </p:nvSpPr>
        <p:spPr>
          <a:xfrm>
            <a:off x="1257300" y="3412435"/>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2" name="TextBox 151">
            <a:extLst>
              <a:ext uri="{FF2B5EF4-FFF2-40B4-BE49-F238E27FC236}">
                <a16:creationId xmlns:a16="http://schemas.microsoft.com/office/drawing/2014/main" id="{0A2A8580-AAD6-4FE2-924D-F3BB395A1F86}"/>
              </a:ext>
            </a:extLst>
          </p:cNvPr>
          <p:cNvSpPr txBox="1"/>
          <p:nvPr/>
        </p:nvSpPr>
        <p:spPr>
          <a:xfrm>
            <a:off x="800100" y="3771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3" name="TextBox 152">
            <a:extLst>
              <a:ext uri="{FF2B5EF4-FFF2-40B4-BE49-F238E27FC236}">
                <a16:creationId xmlns:a16="http://schemas.microsoft.com/office/drawing/2014/main" id="{1028C26A-E42A-403A-B6E6-B3C474CBD552}"/>
              </a:ext>
            </a:extLst>
          </p:cNvPr>
          <p:cNvSpPr txBox="1"/>
          <p:nvPr/>
        </p:nvSpPr>
        <p:spPr>
          <a:xfrm>
            <a:off x="5715000" y="5067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4" name="TextBox 153">
            <a:extLst>
              <a:ext uri="{FF2B5EF4-FFF2-40B4-BE49-F238E27FC236}">
                <a16:creationId xmlns:a16="http://schemas.microsoft.com/office/drawing/2014/main" id="{F48EBBEA-3609-480D-8153-4EF919FDA15E}"/>
              </a:ext>
            </a:extLst>
          </p:cNvPr>
          <p:cNvSpPr txBox="1"/>
          <p:nvPr/>
        </p:nvSpPr>
        <p:spPr>
          <a:xfrm>
            <a:off x="6019800" y="2057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5" name="TextBox 154">
            <a:extLst>
              <a:ext uri="{FF2B5EF4-FFF2-40B4-BE49-F238E27FC236}">
                <a16:creationId xmlns:a16="http://schemas.microsoft.com/office/drawing/2014/main" id="{D4BF6CDF-E501-4BCF-B02B-F3876BEAD9BC}"/>
              </a:ext>
            </a:extLst>
          </p:cNvPr>
          <p:cNvSpPr txBox="1"/>
          <p:nvPr/>
        </p:nvSpPr>
        <p:spPr>
          <a:xfrm>
            <a:off x="6477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6" name="TextBox 155">
            <a:extLst>
              <a:ext uri="{FF2B5EF4-FFF2-40B4-BE49-F238E27FC236}">
                <a16:creationId xmlns:a16="http://schemas.microsoft.com/office/drawing/2014/main" id="{B0533612-F243-4C32-AB2F-055C3F62F992}"/>
              </a:ext>
            </a:extLst>
          </p:cNvPr>
          <p:cNvSpPr txBox="1"/>
          <p:nvPr/>
        </p:nvSpPr>
        <p:spPr>
          <a:xfrm>
            <a:off x="1928191" y="460513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7" name="TextBox 156">
            <a:extLst>
              <a:ext uri="{FF2B5EF4-FFF2-40B4-BE49-F238E27FC236}">
                <a16:creationId xmlns:a16="http://schemas.microsoft.com/office/drawing/2014/main" id="{242B04B1-EA3C-4EAF-8AFD-CD105569C7D0}"/>
              </a:ext>
            </a:extLst>
          </p:cNvPr>
          <p:cNvSpPr txBox="1"/>
          <p:nvPr/>
        </p:nvSpPr>
        <p:spPr>
          <a:xfrm>
            <a:off x="6122504" y="450574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8" name="TextBox 157">
            <a:extLst>
              <a:ext uri="{FF2B5EF4-FFF2-40B4-BE49-F238E27FC236}">
                <a16:creationId xmlns:a16="http://schemas.microsoft.com/office/drawing/2014/main" id="{8A9D7108-3966-456E-B17F-90CD7E8E5BDC}"/>
              </a:ext>
            </a:extLst>
          </p:cNvPr>
          <p:cNvSpPr txBox="1"/>
          <p:nvPr/>
        </p:nvSpPr>
        <p:spPr>
          <a:xfrm>
            <a:off x="6175513" y="308113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59" name="TextBox 158">
            <a:extLst>
              <a:ext uri="{FF2B5EF4-FFF2-40B4-BE49-F238E27FC236}">
                <a16:creationId xmlns:a16="http://schemas.microsoft.com/office/drawing/2014/main" id="{0D964933-CB83-4D57-A51A-E67377CAE13E}"/>
              </a:ext>
            </a:extLst>
          </p:cNvPr>
          <p:cNvSpPr txBox="1"/>
          <p:nvPr/>
        </p:nvSpPr>
        <p:spPr>
          <a:xfrm>
            <a:off x="3543300" y="3886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0" name="TextBox 159">
            <a:extLst>
              <a:ext uri="{FF2B5EF4-FFF2-40B4-BE49-F238E27FC236}">
                <a16:creationId xmlns:a16="http://schemas.microsoft.com/office/drawing/2014/main" id="{1DAF75AE-E3CA-4B07-82B3-1C259BD58E3E}"/>
              </a:ext>
            </a:extLst>
          </p:cNvPr>
          <p:cNvSpPr txBox="1"/>
          <p:nvPr/>
        </p:nvSpPr>
        <p:spPr>
          <a:xfrm>
            <a:off x="34290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1" name="TextBox 160">
            <a:extLst>
              <a:ext uri="{FF2B5EF4-FFF2-40B4-BE49-F238E27FC236}">
                <a16:creationId xmlns:a16="http://schemas.microsoft.com/office/drawing/2014/main" id="{B962299B-BAE0-4ABD-BFD4-295731076376}"/>
              </a:ext>
            </a:extLst>
          </p:cNvPr>
          <p:cNvSpPr txBox="1"/>
          <p:nvPr/>
        </p:nvSpPr>
        <p:spPr>
          <a:xfrm>
            <a:off x="3543300" y="3467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2" name="TextBox 161">
            <a:extLst>
              <a:ext uri="{FF2B5EF4-FFF2-40B4-BE49-F238E27FC236}">
                <a16:creationId xmlns:a16="http://schemas.microsoft.com/office/drawing/2014/main" id="{F76A875C-5751-48CF-ABED-39B6BC0D9C20}"/>
              </a:ext>
            </a:extLst>
          </p:cNvPr>
          <p:cNvSpPr txBox="1"/>
          <p:nvPr/>
        </p:nvSpPr>
        <p:spPr>
          <a:xfrm>
            <a:off x="37719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3" name="TextBox 162">
            <a:extLst>
              <a:ext uri="{FF2B5EF4-FFF2-40B4-BE49-F238E27FC236}">
                <a16:creationId xmlns:a16="http://schemas.microsoft.com/office/drawing/2014/main" id="{F4087E3E-62E3-4C24-9379-5B2FB8F44111}"/>
              </a:ext>
            </a:extLst>
          </p:cNvPr>
          <p:cNvSpPr txBox="1"/>
          <p:nvPr/>
        </p:nvSpPr>
        <p:spPr>
          <a:xfrm>
            <a:off x="5029200" y="3390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4" name="TextBox 163">
            <a:extLst>
              <a:ext uri="{FF2B5EF4-FFF2-40B4-BE49-F238E27FC236}">
                <a16:creationId xmlns:a16="http://schemas.microsoft.com/office/drawing/2014/main" id="{AC5919E9-F804-48D7-A0EF-41FC9979EDB5}"/>
              </a:ext>
            </a:extLst>
          </p:cNvPr>
          <p:cNvSpPr txBox="1"/>
          <p:nvPr/>
        </p:nvSpPr>
        <p:spPr>
          <a:xfrm>
            <a:off x="4076700"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5" name="TextBox 164">
            <a:extLst>
              <a:ext uri="{FF2B5EF4-FFF2-40B4-BE49-F238E27FC236}">
                <a16:creationId xmlns:a16="http://schemas.microsoft.com/office/drawing/2014/main" id="{F9550A70-05FE-465D-A092-DCD41B5AD9F1}"/>
              </a:ext>
            </a:extLst>
          </p:cNvPr>
          <p:cNvSpPr txBox="1"/>
          <p:nvPr/>
        </p:nvSpPr>
        <p:spPr>
          <a:xfrm>
            <a:off x="6896100" y="3238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6" name="TextBox 165">
            <a:extLst>
              <a:ext uri="{FF2B5EF4-FFF2-40B4-BE49-F238E27FC236}">
                <a16:creationId xmlns:a16="http://schemas.microsoft.com/office/drawing/2014/main" id="{5057B98E-C322-4885-BBFB-E24854F66BB1}"/>
              </a:ext>
            </a:extLst>
          </p:cNvPr>
          <p:cNvSpPr txBox="1"/>
          <p:nvPr/>
        </p:nvSpPr>
        <p:spPr>
          <a:xfrm>
            <a:off x="5219700" y="4495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7" name="TextBox 166">
            <a:extLst>
              <a:ext uri="{FF2B5EF4-FFF2-40B4-BE49-F238E27FC236}">
                <a16:creationId xmlns:a16="http://schemas.microsoft.com/office/drawing/2014/main" id="{327DC9BA-1003-48C9-B16A-5C0EFA661BDE}"/>
              </a:ext>
            </a:extLst>
          </p:cNvPr>
          <p:cNvSpPr txBox="1"/>
          <p:nvPr/>
        </p:nvSpPr>
        <p:spPr>
          <a:xfrm>
            <a:off x="384313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8" name="TextBox 167">
            <a:extLst>
              <a:ext uri="{FF2B5EF4-FFF2-40B4-BE49-F238E27FC236}">
                <a16:creationId xmlns:a16="http://schemas.microsoft.com/office/drawing/2014/main" id="{89FFDC75-13F3-4561-A887-71BF401ADC7F}"/>
              </a:ext>
            </a:extLst>
          </p:cNvPr>
          <p:cNvSpPr txBox="1"/>
          <p:nvPr/>
        </p:nvSpPr>
        <p:spPr>
          <a:xfrm>
            <a:off x="7200900" y="3848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69" name="TextBox 168">
            <a:extLst>
              <a:ext uri="{FF2B5EF4-FFF2-40B4-BE49-F238E27FC236}">
                <a16:creationId xmlns:a16="http://schemas.microsoft.com/office/drawing/2014/main" id="{08C66C89-17ED-47F2-91E4-EDE8CFAC4C62}"/>
              </a:ext>
            </a:extLst>
          </p:cNvPr>
          <p:cNvSpPr txBox="1"/>
          <p:nvPr/>
        </p:nvSpPr>
        <p:spPr>
          <a:xfrm>
            <a:off x="4229100" y="4381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0" name="TextBox 169">
            <a:extLst>
              <a:ext uri="{FF2B5EF4-FFF2-40B4-BE49-F238E27FC236}">
                <a16:creationId xmlns:a16="http://schemas.microsoft.com/office/drawing/2014/main" id="{30AA59CC-0215-4ED3-85A7-7C160CA902C6}"/>
              </a:ext>
            </a:extLst>
          </p:cNvPr>
          <p:cNvSpPr txBox="1"/>
          <p:nvPr/>
        </p:nvSpPr>
        <p:spPr>
          <a:xfrm>
            <a:off x="6324600" y="2978639"/>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1" name="TextBox 170">
            <a:extLst>
              <a:ext uri="{FF2B5EF4-FFF2-40B4-BE49-F238E27FC236}">
                <a16:creationId xmlns:a16="http://schemas.microsoft.com/office/drawing/2014/main" id="{0B2761FB-FBED-4504-A44C-16E8E3F5E3C6}"/>
              </a:ext>
            </a:extLst>
          </p:cNvPr>
          <p:cNvSpPr txBox="1"/>
          <p:nvPr/>
        </p:nvSpPr>
        <p:spPr>
          <a:xfrm>
            <a:off x="56388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2" name="TextBox 171">
            <a:extLst>
              <a:ext uri="{FF2B5EF4-FFF2-40B4-BE49-F238E27FC236}">
                <a16:creationId xmlns:a16="http://schemas.microsoft.com/office/drawing/2014/main" id="{9661C852-C534-44B9-A9F4-D57004ADFBB5}"/>
              </a:ext>
            </a:extLst>
          </p:cNvPr>
          <p:cNvSpPr txBox="1"/>
          <p:nvPr/>
        </p:nvSpPr>
        <p:spPr>
          <a:xfrm>
            <a:off x="5143500" y="300378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3" name="TextBox 172">
            <a:extLst>
              <a:ext uri="{FF2B5EF4-FFF2-40B4-BE49-F238E27FC236}">
                <a16:creationId xmlns:a16="http://schemas.microsoft.com/office/drawing/2014/main" id="{3A76B705-AAFC-4C04-B484-9C48B5289D81}"/>
              </a:ext>
            </a:extLst>
          </p:cNvPr>
          <p:cNvSpPr txBox="1"/>
          <p:nvPr/>
        </p:nvSpPr>
        <p:spPr>
          <a:xfrm>
            <a:off x="5791200" y="356670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4" name="TextBox 173">
            <a:extLst>
              <a:ext uri="{FF2B5EF4-FFF2-40B4-BE49-F238E27FC236}">
                <a16:creationId xmlns:a16="http://schemas.microsoft.com/office/drawing/2014/main" id="{6814F80A-F5F6-40E4-B287-34A637DE354E}"/>
              </a:ext>
            </a:extLst>
          </p:cNvPr>
          <p:cNvSpPr txBox="1"/>
          <p:nvPr/>
        </p:nvSpPr>
        <p:spPr>
          <a:xfrm>
            <a:off x="4114800" y="3657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5" name="TextBox 174">
            <a:extLst>
              <a:ext uri="{FF2B5EF4-FFF2-40B4-BE49-F238E27FC236}">
                <a16:creationId xmlns:a16="http://schemas.microsoft.com/office/drawing/2014/main" id="{52A851D9-580D-4130-914C-477D16BEE232}"/>
              </a:ext>
            </a:extLst>
          </p:cNvPr>
          <p:cNvSpPr txBox="1"/>
          <p:nvPr/>
        </p:nvSpPr>
        <p:spPr>
          <a:xfrm>
            <a:off x="4953000" y="3848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6" name="TextBox 175">
            <a:extLst>
              <a:ext uri="{FF2B5EF4-FFF2-40B4-BE49-F238E27FC236}">
                <a16:creationId xmlns:a16="http://schemas.microsoft.com/office/drawing/2014/main" id="{8445B575-D2FD-4B04-8871-9A8EA61DF296}"/>
              </a:ext>
            </a:extLst>
          </p:cNvPr>
          <p:cNvSpPr txBox="1"/>
          <p:nvPr/>
        </p:nvSpPr>
        <p:spPr>
          <a:xfrm>
            <a:off x="62103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7" name="TextBox 176">
            <a:extLst>
              <a:ext uri="{FF2B5EF4-FFF2-40B4-BE49-F238E27FC236}">
                <a16:creationId xmlns:a16="http://schemas.microsoft.com/office/drawing/2014/main" id="{61FF7AA4-0389-4CCF-B766-B07698B6DFF1}"/>
              </a:ext>
            </a:extLst>
          </p:cNvPr>
          <p:cNvSpPr txBox="1"/>
          <p:nvPr/>
        </p:nvSpPr>
        <p:spPr>
          <a:xfrm>
            <a:off x="45720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8" name="TextBox 177">
            <a:extLst>
              <a:ext uri="{FF2B5EF4-FFF2-40B4-BE49-F238E27FC236}">
                <a16:creationId xmlns:a16="http://schemas.microsoft.com/office/drawing/2014/main" id="{9A5A9C34-1ED5-4950-BBD9-C4D18A659B4E}"/>
              </a:ext>
            </a:extLst>
          </p:cNvPr>
          <p:cNvSpPr txBox="1"/>
          <p:nvPr/>
        </p:nvSpPr>
        <p:spPr>
          <a:xfrm>
            <a:off x="5219700" y="4267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79" name="TextBox 178">
            <a:extLst>
              <a:ext uri="{FF2B5EF4-FFF2-40B4-BE49-F238E27FC236}">
                <a16:creationId xmlns:a16="http://schemas.microsoft.com/office/drawing/2014/main" id="{DDC53371-08F9-4C04-8E57-995AEB29B6A5}"/>
              </a:ext>
            </a:extLst>
          </p:cNvPr>
          <p:cNvSpPr txBox="1"/>
          <p:nvPr/>
        </p:nvSpPr>
        <p:spPr>
          <a:xfrm>
            <a:off x="35433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0" name="TextBox 179">
            <a:extLst>
              <a:ext uri="{FF2B5EF4-FFF2-40B4-BE49-F238E27FC236}">
                <a16:creationId xmlns:a16="http://schemas.microsoft.com/office/drawing/2014/main" id="{E6FEE08D-4A7F-4EB0-9E48-E657B5B30E40}"/>
              </a:ext>
            </a:extLst>
          </p:cNvPr>
          <p:cNvSpPr txBox="1"/>
          <p:nvPr/>
        </p:nvSpPr>
        <p:spPr>
          <a:xfrm>
            <a:off x="8191500" y="4648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1" name="TextBox 180">
            <a:extLst>
              <a:ext uri="{FF2B5EF4-FFF2-40B4-BE49-F238E27FC236}">
                <a16:creationId xmlns:a16="http://schemas.microsoft.com/office/drawing/2014/main" id="{68F74A28-A60C-4FC8-B202-F786ED1B1DE4}"/>
              </a:ext>
            </a:extLst>
          </p:cNvPr>
          <p:cNvSpPr txBox="1"/>
          <p:nvPr/>
        </p:nvSpPr>
        <p:spPr>
          <a:xfrm>
            <a:off x="80010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2" name="TextBox 181">
            <a:extLst>
              <a:ext uri="{FF2B5EF4-FFF2-40B4-BE49-F238E27FC236}">
                <a16:creationId xmlns:a16="http://schemas.microsoft.com/office/drawing/2014/main" id="{D565E823-B584-4F0C-9817-1495679E499C}"/>
              </a:ext>
            </a:extLst>
          </p:cNvPr>
          <p:cNvSpPr txBox="1"/>
          <p:nvPr/>
        </p:nvSpPr>
        <p:spPr>
          <a:xfrm>
            <a:off x="4152900" y="4038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3" name="TextBox 182">
            <a:extLst>
              <a:ext uri="{FF2B5EF4-FFF2-40B4-BE49-F238E27FC236}">
                <a16:creationId xmlns:a16="http://schemas.microsoft.com/office/drawing/2014/main" id="{005B80BF-2E19-41B2-A584-E1A872EB8216}"/>
              </a:ext>
            </a:extLst>
          </p:cNvPr>
          <p:cNvSpPr txBox="1"/>
          <p:nvPr/>
        </p:nvSpPr>
        <p:spPr>
          <a:xfrm>
            <a:off x="61341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4" name="TextBox 183">
            <a:extLst>
              <a:ext uri="{FF2B5EF4-FFF2-40B4-BE49-F238E27FC236}">
                <a16:creationId xmlns:a16="http://schemas.microsoft.com/office/drawing/2014/main" id="{B50FE17B-B50E-4547-BE29-90FC6D18F34E}"/>
              </a:ext>
            </a:extLst>
          </p:cNvPr>
          <p:cNvSpPr txBox="1"/>
          <p:nvPr/>
        </p:nvSpPr>
        <p:spPr>
          <a:xfrm>
            <a:off x="3843130" y="4572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5" name="TextBox 184">
            <a:extLst>
              <a:ext uri="{FF2B5EF4-FFF2-40B4-BE49-F238E27FC236}">
                <a16:creationId xmlns:a16="http://schemas.microsoft.com/office/drawing/2014/main" id="{C5252236-A8F0-4D91-A218-FC07F282015C}"/>
              </a:ext>
            </a:extLst>
          </p:cNvPr>
          <p:cNvSpPr txBox="1"/>
          <p:nvPr/>
        </p:nvSpPr>
        <p:spPr>
          <a:xfrm>
            <a:off x="6438900" y="3657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6" name="TextBox 185">
            <a:extLst>
              <a:ext uri="{FF2B5EF4-FFF2-40B4-BE49-F238E27FC236}">
                <a16:creationId xmlns:a16="http://schemas.microsoft.com/office/drawing/2014/main" id="{BAF7D1EC-1192-4671-AB4C-2742695EE84A}"/>
              </a:ext>
            </a:extLst>
          </p:cNvPr>
          <p:cNvSpPr txBox="1"/>
          <p:nvPr/>
        </p:nvSpPr>
        <p:spPr>
          <a:xfrm>
            <a:off x="78867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7" name="TextBox 186">
            <a:extLst>
              <a:ext uri="{FF2B5EF4-FFF2-40B4-BE49-F238E27FC236}">
                <a16:creationId xmlns:a16="http://schemas.microsoft.com/office/drawing/2014/main" id="{1A75FBF5-F171-47AA-B76C-01D79CFAE32E}"/>
              </a:ext>
            </a:extLst>
          </p:cNvPr>
          <p:cNvSpPr txBox="1"/>
          <p:nvPr/>
        </p:nvSpPr>
        <p:spPr>
          <a:xfrm>
            <a:off x="7391400" y="2857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8" name="TextBox 187">
            <a:extLst>
              <a:ext uri="{FF2B5EF4-FFF2-40B4-BE49-F238E27FC236}">
                <a16:creationId xmlns:a16="http://schemas.microsoft.com/office/drawing/2014/main" id="{3694CF54-F90C-4232-A9E8-A668B3D4F3B7}"/>
              </a:ext>
            </a:extLst>
          </p:cNvPr>
          <p:cNvSpPr txBox="1"/>
          <p:nvPr/>
        </p:nvSpPr>
        <p:spPr>
          <a:xfrm>
            <a:off x="5981700"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89" name="TextBox 188">
            <a:extLst>
              <a:ext uri="{FF2B5EF4-FFF2-40B4-BE49-F238E27FC236}">
                <a16:creationId xmlns:a16="http://schemas.microsoft.com/office/drawing/2014/main" id="{AB2A6565-0746-48D1-9003-EF52DBBD066C}"/>
              </a:ext>
            </a:extLst>
          </p:cNvPr>
          <p:cNvSpPr txBox="1"/>
          <p:nvPr/>
        </p:nvSpPr>
        <p:spPr>
          <a:xfrm>
            <a:off x="4283765"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0" name="TextBox 189">
            <a:extLst>
              <a:ext uri="{FF2B5EF4-FFF2-40B4-BE49-F238E27FC236}">
                <a16:creationId xmlns:a16="http://schemas.microsoft.com/office/drawing/2014/main" id="{ED493146-29D4-4FAB-954D-F48AEB7D3BFC}"/>
              </a:ext>
            </a:extLst>
          </p:cNvPr>
          <p:cNvSpPr txBox="1"/>
          <p:nvPr/>
        </p:nvSpPr>
        <p:spPr>
          <a:xfrm>
            <a:off x="7010400" y="29933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1" name="TextBox 190">
            <a:extLst>
              <a:ext uri="{FF2B5EF4-FFF2-40B4-BE49-F238E27FC236}">
                <a16:creationId xmlns:a16="http://schemas.microsoft.com/office/drawing/2014/main" id="{34A1C19D-CAEA-4CB6-9210-4BAC6E836508}"/>
              </a:ext>
            </a:extLst>
          </p:cNvPr>
          <p:cNvSpPr txBox="1"/>
          <p:nvPr/>
        </p:nvSpPr>
        <p:spPr>
          <a:xfrm>
            <a:off x="5486400" y="32890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2" name="TextBox 191">
            <a:extLst>
              <a:ext uri="{FF2B5EF4-FFF2-40B4-BE49-F238E27FC236}">
                <a16:creationId xmlns:a16="http://schemas.microsoft.com/office/drawing/2014/main" id="{54475D9E-41CA-4179-A770-CA433DA2AE42}"/>
              </a:ext>
            </a:extLst>
          </p:cNvPr>
          <p:cNvSpPr txBox="1"/>
          <p:nvPr/>
        </p:nvSpPr>
        <p:spPr>
          <a:xfrm>
            <a:off x="58674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3" name="TextBox 192">
            <a:extLst>
              <a:ext uri="{FF2B5EF4-FFF2-40B4-BE49-F238E27FC236}">
                <a16:creationId xmlns:a16="http://schemas.microsoft.com/office/drawing/2014/main" id="{AE2D9B84-4663-409B-AEF6-0441F1EC60BD}"/>
              </a:ext>
            </a:extLst>
          </p:cNvPr>
          <p:cNvSpPr txBox="1"/>
          <p:nvPr/>
        </p:nvSpPr>
        <p:spPr>
          <a:xfrm>
            <a:off x="6819900" y="4533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4" name="TextBox 193">
            <a:extLst>
              <a:ext uri="{FF2B5EF4-FFF2-40B4-BE49-F238E27FC236}">
                <a16:creationId xmlns:a16="http://schemas.microsoft.com/office/drawing/2014/main" id="{311F527D-6C8F-409F-92D6-BC537F0FE63B}"/>
              </a:ext>
            </a:extLst>
          </p:cNvPr>
          <p:cNvSpPr txBox="1"/>
          <p:nvPr/>
        </p:nvSpPr>
        <p:spPr>
          <a:xfrm>
            <a:off x="4712804" y="4114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5" name="TextBox 194">
            <a:extLst>
              <a:ext uri="{FF2B5EF4-FFF2-40B4-BE49-F238E27FC236}">
                <a16:creationId xmlns:a16="http://schemas.microsoft.com/office/drawing/2014/main" id="{3F90E284-B660-482F-9800-BD1C40A06EF4}"/>
              </a:ext>
            </a:extLst>
          </p:cNvPr>
          <p:cNvSpPr txBox="1"/>
          <p:nvPr/>
        </p:nvSpPr>
        <p:spPr>
          <a:xfrm>
            <a:off x="4716117" y="4572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6" name="TextBox 195">
            <a:extLst>
              <a:ext uri="{FF2B5EF4-FFF2-40B4-BE49-F238E27FC236}">
                <a16:creationId xmlns:a16="http://schemas.microsoft.com/office/drawing/2014/main" id="{FC5F375D-41C3-4937-AB61-0E8C1BDC6B67}"/>
              </a:ext>
            </a:extLst>
          </p:cNvPr>
          <p:cNvSpPr txBox="1"/>
          <p:nvPr/>
        </p:nvSpPr>
        <p:spPr>
          <a:xfrm>
            <a:off x="5981700" y="3810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7" name="TextBox 196">
            <a:extLst>
              <a:ext uri="{FF2B5EF4-FFF2-40B4-BE49-F238E27FC236}">
                <a16:creationId xmlns:a16="http://schemas.microsoft.com/office/drawing/2014/main" id="{421FCA1D-68A2-497D-9E06-E40184FB0DF5}"/>
              </a:ext>
            </a:extLst>
          </p:cNvPr>
          <p:cNvSpPr txBox="1"/>
          <p:nvPr/>
        </p:nvSpPr>
        <p:spPr>
          <a:xfrm>
            <a:off x="4724400" y="3086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8" name="TextBox 197">
            <a:extLst>
              <a:ext uri="{FF2B5EF4-FFF2-40B4-BE49-F238E27FC236}">
                <a16:creationId xmlns:a16="http://schemas.microsoft.com/office/drawing/2014/main" id="{1D096697-5EB9-4D09-9B3E-6BAA03E8E26F}"/>
              </a:ext>
            </a:extLst>
          </p:cNvPr>
          <p:cNvSpPr txBox="1"/>
          <p:nvPr/>
        </p:nvSpPr>
        <p:spPr>
          <a:xfrm>
            <a:off x="75819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199" name="TextBox 198">
            <a:extLst>
              <a:ext uri="{FF2B5EF4-FFF2-40B4-BE49-F238E27FC236}">
                <a16:creationId xmlns:a16="http://schemas.microsoft.com/office/drawing/2014/main" id="{13EF8120-26B5-494D-88F4-1CB5525FD1FD}"/>
              </a:ext>
            </a:extLst>
          </p:cNvPr>
          <p:cNvSpPr txBox="1"/>
          <p:nvPr/>
        </p:nvSpPr>
        <p:spPr>
          <a:xfrm>
            <a:off x="7581900" y="4457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0" name="TextBox 199">
            <a:extLst>
              <a:ext uri="{FF2B5EF4-FFF2-40B4-BE49-F238E27FC236}">
                <a16:creationId xmlns:a16="http://schemas.microsoft.com/office/drawing/2014/main" id="{4604D50F-91CC-469D-B759-E1EB145557AE}"/>
              </a:ext>
            </a:extLst>
          </p:cNvPr>
          <p:cNvSpPr txBox="1"/>
          <p:nvPr/>
        </p:nvSpPr>
        <p:spPr>
          <a:xfrm>
            <a:off x="7543800" y="32890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1" name="TextBox 200">
            <a:extLst>
              <a:ext uri="{FF2B5EF4-FFF2-40B4-BE49-F238E27FC236}">
                <a16:creationId xmlns:a16="http://schemas.microsoft.com/office/drawing/2014/main" id="{B6344FC9-6E2A-4690-ABD5-56DB70D0CEA7}"/>
              </a:ext>
            </a:extLst>
          </p:cNvPr>
          <p:cNvSpPr txBox="1"/>
          <p:nvPr/>
        </p:nvSpPr>
        <p:spPr>
          <a:xfrm>
            <a:off x="6667500" y="2705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2" name="TextBox 201">
            <a:extLst>
              <a:ext uri="{FF2B5EF4-FFF2-40B4-BE49-F238E27FC236}">
                <a16:creationId xmlns:a16="http://schemas.microsoft.com/office/drawing/2014/main" id="{E16AA5B2-1A9A-47A2-8CE9-3FC4948E1C37}"/>
              </a:ext>
            </a:extLst>
          </p:cNvPr>
          <p:cNvSpPr txBox="1"/>
          <p:nvPr/>
        </p:nvSpPr>
        <p:spPr>
          <a:xfrm>
            <a:off x="68199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3" name="TextBox 202">
            <a:extLst>
              <a:ext uri="{FF2B5EF4-FFF2-40B4-BE49-F238E27FC236}">
                <a16:creationId xmlns:a16="http://schemas.microsoft.com/office/drawing/2014/main" id="{53A950CE-0D5E-4550-AB95-9EF6578467BB}"/>
              </a:ext>
            </a:extLst>
          </p:cNvPr>
          <p:cNvSpPr txBox="1"/>
          <p:nvPr/>
        </p:nvSpPr>
        <p:spPr>
          <a:xfrm>
            <a:off x="7810500" y="3733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4" name="TextBox 203">
            <a:extLst>
              <a:ext uri="{FF2B5EF4-FFF2-40B4-BE49-F238E27FC236}">
                <a16:creationId xmlns:a16="http://schemas.microsoft.com/office/drawing/2014/main" id="{2AF0733F-972D-4900-8880-270DB4122DDE}"/>
              </a:ext>
            </a:extLst>
          </p:cNvPr>
          <p:cNvSpPr txBox="1"/>
          <p:nvPr/>
        </p:nvSpPr>
        <p:spPr>
          <a:xfrm>
            <a:off x="6972300" y="3589683"/>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5" name="TextBox 204">
            <a:extLst>
              <a:ext uri="{FF2B5EF4-FFF2-40B4-BE49-F238E27FC236}">
                <a16:creationId xmlns:a16="http://schemas.microsoft.com/office/drawing/2014/main" id="{63EEEBCD-6D2F-4FBF-9DF1-0636A45E9F33}"/>
              </a:ext>
            </a:extLst>
          </p:cNvPr>
          <p:cNvSpPr txBox="1"/>
          <p:nvPr/>
        </p:nvSpPr>
        <p:spPr>
          <a:xfrm>
            <a:off x="5486400" y="3886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6" name="TextBox 205">
            <a:extLst>
              <a:ext uri="{FF2B5EF4-FFF2-40B4-BE49-F238E27FC236}">
                <a16:creationId xmlns:a16="http://schemas.microsoft.com/office/drawing/2014/main" id="{688BF086-1668-48C7-9ECD-2C755AE34D90}"/>
              </a:ext>
            </a:extLst>
          </p:cNvPr>
          <p:cNvSpPr txBox="1"/>
          <p:nvPr/>
        </p:nvSpPr>
        <p:spPr>
          <a:xfrm>
            <a:off x="52197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7" name="TextBox 206">
            <a:extLst>
              <a:ext uri="{FF2B5EF4-FFF2-40B4-BE49-F238E27FC236}">
                <a16:creationId xmlns:a16="http://schemas.microsoft.com/office/drawing/2014/main" id="{624EBC6F-20F6-4481-8DF1-30ADC6E623AE}"/>
              </a:ext>
            </a:extLst>
          </p:cNvPr>
          <p:cNvSpPr txBox="1"/>
          <p:nvPr/>
        </p:nvSpPr>
        <p:spPr>
          <a:xfrm>
            <a:off x="5867400" y="4495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8" name="TextBox 207">
            <a:extLst>
              <a:ext uri="{FF2B5EF4-FFF2-40B4-BE49-F238E27FC236}">
                <a16:creationId xmlns:a16="http://schemas.microsoft.com/office/drawing/2014/main" id="{BA89DD0D-6BA6-4E3B-B0E5-C209392EABC0}"/>
              </a:ext>
            </a:extLst>
          </p:cNvPr>
          <p:cNvSpPr txBox="1"/>
          <p:nvPr/>
        </p:nvSpPr>
        <p:spPr>
          <a:xfrm>
            <a:off x="4838700" y="3581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09" name="TextBox 208">
            <a:extLst>
              <a:ext uri="{FF2B5EF4-FFF2-40B4-BE49-F238E27FC236}">
                <a16:creationId xmlns:a16="http://schemas.microsoft.com/office/drawing/2014/main" id="{F1860349-98EB-4E7A-BF65-3309A7DC7550}"/>
              </a:ext>
            </a:extLst>
          </p:cNvPr>
          <p:cNvSpPr txBox="1"/>
          <p:nvPr/>
        </p:nvSpPr>
        <p:spPr>
          <a:xfrm>
            <a:off x="45339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0" name="TextBox 209">
            <a:extLst>
              <a:ext uri="{FF2B5EF4-FFF2-40B4-BE49-F238E27FC236}">
                <a16:creationId xmlns:a16="http://schemas.microsoft.com/office/drawing/2014/main" id="{FD91F4C4-0601-471A-9680-D9EAC12F3B5A}"/>
              </a:ext>
            </a:extLst>
          </p:cNvPr>
          <p:cNvSpPr txBox="1"/>
          <p:nvPr/>
        </p:nvSpPr>
        <p:spPr>
          <a:xfrm>
            <a:off x="75057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1" name="TextBox 210">
            <a:extLst>
              <a:ext uri="{FF2B5EF4-FFF2-40B4-BE49-F238E27FC236}">
                <a16:creationId xmlns:a16="http://schemas.microsoft.com/office/drawing/2014/main" id="{77036319-4ACE-4982-8698-79E82F9D90CB}"/>
              </a:ext>
            </a:extLst>
          </p:cNvPr>
          <p:cNvSpPr txBox="1"/>
          <p:nvPr/>
        </p:nvSpPr>
        <p:spPr>
          <a:xfrm>
            <a:off x="6274904" y="465814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2" name="TextBox 211">
            <a:extLst>
              <a:ext uri="{FF2B5EF4-FFF2-40B4-BE49-F238E27FC236}">
                <a16:creationId xmlns:a16="http://schemas.microsoft.com/office/drawing/2014/main" id="{09FCDECC-DF80-4E8C-BEB3-22F37FBEC245}"/>
              </a:ext>
            </a:extLst>
          </p:cNvPr>
          <p:cNvSpPr txBox="1"/>
          <p:nvPr/>
        </p:nvSpPr>
        <p:spPr>
          <a:xfrm>
            <a:off x="6327913" y="323353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3" name="TextBox 212">
            <a:extLst>
              <a:ext uri="{FF2B5EF4-FFF2-40B4-BE49-F238E27FC236}">
                <a16:creationId xmlns:a16="http://schemas.microsoft.com/office/drawing/2014/main" id="{F2552AB5-3127-4903-AF4C-26AED9EBCD5C}"/>
              </a:ext>
            </a:extLst>
          </p:cNvPr>
          <p:cNvSpPr txBox="1"/>
          <p:nvPr/>
        </p:nvSpPr>
        <p:spPr>
          <a:xfrm>
            <a:off x="24003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4" name="TextBox 213">
            <a:extLst>
              <a:ext uri="{FF2B5EF4-FFF2-40B4-BE49-F238E27FC236}">
                <a16:creationId xmlns:a16="http://schemas.microsoft.com/office/drawing/2014/main" id="{3129D446-77C5-4FEF-9F87-C50D9575AFA4}"/>
              </a:ext>
            </a:extLst>
          </p:cNvPr>
          <p:cNvSpPr txBox="1"/>
          <p:nvPr/>
        </p:nvSpPr>
        <p:spPr>
          <a:xfrm>
            <a:off x="3543300" y="3886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5" name="TextBox 214">
            <a:extLst>
              <a:ext uri="{FF2B5EF4-FFF2-40B4-BE49-F238E27FC236}">
                <a16:creationId xmlns:a16="http://schemas.microsoft.com/office/drawing/2014/main" id="{84686292-FE0C-40CB-8BE8-B6174F9A7025}"/>
              </a:ext>
            </a:extLst>
          </p:cNvPr>
          <p:cNvSpPr txBox="1"/>
          <p:nvPr/>
        </p:nvSpPr>
        <p:spPr>
          <a:xfrm>
            <a:off x="1524000" y="32890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6" name="TextBox 215">
            <a:extLst>
              <a:ext uri="{FF2B5EF4-FFF2-40B4-BE49-F238E27FC236}">
                <a16:creationId xmlns:a16="http://schemas.microsoft.com/office/drawing/2014/main" id="{A74B9AA2-0D0E-4F48-8E52-58849443FC33}"/>
              </a:ext>
            </a:extLst>
          </p:cNvPr>
          <p:cNvSpPr txBox="1"/>
          <p:nvPr/>
        </p:nvSpPr>
        <p:spPr>
          <a:xfrm>
            <a:off x="3543300" y="3467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7" name="TextBox 216">
            <a:extLst>
              <a:ext uri="{FF2B5EF4-FFF2-40B4-BE49-F238E27FC236}">
                <a16:creationId xmlns:a16="http://schemas.microsoft.com/office/drawing/2014/main" id="{5FE2D439-D0B9-42E6-96D6-E42682913932}"/>
              </a:ext>
            </a:extLst>
          </p:cNvPr>
          <p:cNvSpPr txBox="1"/>
          <p:nvPr/>
        </p:nvSpPr>
        <p:spPr>
          <a:xfrm>
            <a:off x="3009900" y="3810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8" name="TextBox 217">
            <a:extLst>
              <a:ext uri="{FF2B5EF4-FFF2-40B4-BE49-F238E27FC236}">
                <a16:creationId xmlns:a16="http://schemas.microsoft.com/office/drawing/2014/main" id="{7F9A4AC3-0F64-44E3-88D7-DB0099AD7CF5}"/>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19" name="TextBox 218">
            <a:extLst>
              <a:ext uri="{FF2B5EF4-FFF2-40B4-BE49-F238E27FC236}">
                <a16:creationId xmlns:a16="http://schemas.microsoft.com/office/drawing/2014/main" id="{89CCC1D2-D0F2-4560-834E-E9819C83C431}"/>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0" name="TextBox 219">
            <a:extLst>
              <a:ext uri="{FF2B5EF4-FFF2-40B4-BE49-F238E27FC236}">
                <a16:creationId xmlns:a16="http://schemas.microsoft.com/office/drawing/2014/main" id="{68C4F9FB-10AA-4839-919B-6FA050D9D9EF}"/>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1" name="TextBox 220">
            <a:extLst>
              <a:ext uri="{FF2B5EF4-FFF2-40B4-BE49-F238E27FC236}">
                <a16:creationId xmlns:a16="http://schemas.microsoft.com/office/drawing/2014/main" id="{6CAD1C2E-17DD-4211-B519-430987F25EDB}"/>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2" name="TextBox 221">
            <a:extLst>
              <a:ext uri="{FF2B5EF4-FFF2-40B4-BE49-F238E27FC236}">
                <a16:creationId xmlns:a16="http://schemas.microsoft.com/office/drawing/2014/main" id="{23AB6E7F-A9D6-40A8-BE97-32F4D5BC8264}"/>
              </a:ext>
            </a:extLst>
          </p:cNvPr>
          <p:cNvSpPr txBox="1"/>
          <p:nvPr/>
        </p:nvSpPr>
        <p:spPr>
          <a:xfrm>
            <a:off x="30943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3" name="TextBox 222">
            <a:extLst>
              <a:ext uri="{FF2B5EF4-FFF2-40B4-BE49-F238E27FC236}">
                <a16:creationId xmlns:a16="http://schemas.microsoft.com/office/drawing/2014/main" id="{D8D1FB31-1C0F-4B13-817E-D97D3138F3E0}"/>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4" name="TextBox 223">
            <a:extLst>
              <a:ext uri="{FF2B5EF4-FFF2-40B4-BE49-F238E27FC236}">
                <a16:creationId xmlns:a16="http://schemas.microsoft.com/office/drawing/2014/main" id="{EA648249-CD1E-49DA-B90F-CBAF5190DB2E}"/>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5" name="TextBox 224">
            <a:extLst>
              <a:ext uri="{FF2B5EF4-FFF2-40B4-BE49-F238E27FC236}">
                <a16:creationId xmlns:a16="http://schemas.microsoft.com/office/drawing/2014/main" id="{39BF09E9-C3CD-4C91-AC27-E48BFAA29A19}"/>
              </a:ext>
            </a:extLst>
          </p:cNvPr>
          <p:cNvSpPr txBox="1"/>
          <p:nvPr/>
        </p:nvSpPr>
        <p:spPr>
          <a:xfrm>
            <a:off x="30943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6" name="TextBox 225">
            <a:extLst>
              <a:ext uri="{FF2B5EF4-FFF2-40B4-BE49-F238E27FC236}">
                <a16:creationId xmlns:a16="http://schemas.microsoft.com/office/drawing/2014/main" id="{914E5EFD-FBEF-4DF2-98CC-465D23FD0A15}"/>
              </a:ext>
            </a:extLst>
          </p:cNvPr>
          <p:cNvSpPr txBox="1"/>
          <p:nvPr/>
        </p:nvSpPr>
        <p:spPr>
          <a:xfrm>
            <a:off x="2552700" y="3733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7" name="TextBox 226">
            <a:extLst>
              <a:ext uri="{FF2B5EF4-FFF2-40B4-BE49-F238E27FC236}">
                <a16:creationId xmlns:a16="http://schemas.microsoft.com/office/drawing/2014/main" id="{AAEAF951-F49F-4E1B-A715-5A074DA5EDE2}"/>
              </a:ext>
            </a:extLst>
          </p:cNvPr>
          <p:cNvSpPr txBox="1"/>
          <p:nvPr/>
        </p:nvSpPr>
        <p:spPr>
          <a:xfrm>
            <a:off x="2057400" y="3695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8" name="TextBox 227">
            <a:extLst>
              <a:ext uri="{FF2B5EF4-FFF2-40B4-BE49-F238E27FC236}">
                <a16:creationId xmlns:a16="http://schemas.microsoft.com/office/drawing/2014/main" id="{FFF80102-012D-42AD-8163-2B66FE99B28B}"/>
              </a:ext>
            </a:extLst>
          </p:cNvPr>
          <p:cNvSpPr txBox="1"/>
          <p:nvPr/>
        </p:nvSpPr>
        <p:spPr>
          <a:xfrm>
            <a:off x="3276600" y="4495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29" name="TextBox 228">
            <a:extLst>
              <a:ext uri="{FF2B5EF4-FFF2-40B4-BE49-F238E27FC236}">
                <a16:creationId xmlns:a16="http://schemas.microsoft.com/office/drawing/2014/main" id="{FD6219BA-3F50-499E-B0FB-56E758F6BD45}"/>
              </a:ext>
            </a:extLst>
          </p:cNvPr>
          <p:cNvSpPr txBox="1"/>
          <p:nvPr/>
        </p:nvSpPr>
        <p:spPr>
          <a:xfrm>
            <a:off x="2971800" y="5448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0" name="TextBox 229">
            <a:extLst>
              <a:ext uri="{FF2B5EF4-FFF2-40B4-BE49-F238E27FC236}">
                <a16:creationId xmlns:a16="http://schemas.microsoft.com/office/drawing/2014/main" id="{5DC36B38-1F93-4A05-9042-7B676E187619}"/>
              </a:ext>
            </a:extLst>
          </p:cNvPr>
          <p:cNvSpPr txBox="1"/>
          <p:nvPr/>
        </p:nvSpPr>
        <p:spPr>
          <a:xfrm>
            <a:off x="2667000" y="4838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1" name="TextBox 230">
            <a:extLst>
              <a:ext uri="{FF2B5EF4-FFF2-40B4-BE49-F238E27FC236}">
                <a16:creationId xmlns:a16="http://schemas.microsoft.com/office/drawing/2014/main" id="{BB87D4AD-A3A1-47AD-A1AF-55FA6A5149D7}"/>
              </a:ext>
            </a:extLst>
          </p:cNvPr>
          <p:cNvSpPr txBox="1"/>
          <p:nvPr/>
        </p:nvSpPr>
        <p:spPr>
          <a:xfrm>
            <a:off x="35433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2" name="TextBox 231">
            <a:extLst>
              <a:ext uri="{FF2B5EF4-FFF2-40B4-BE49-F238E27FC236}">
                <a16:creationId xmlns:a16="http://schemas.microsoft.com/office/drawing/2014/main" id="{794E08EA-B5B5-4DFE-BD33-8BFE7AC15C74}"/>
              </a:ext>
            </a:extLst>
          </p:cNvPr>
          <p:cNvSpPr txBox="1"/>
          <p:nvPr/>
        </p:nvSpPr>
        <p:spPr>
          <a:xfrm>
            <a:off x="29337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3" name="TextBox 232">
            <a:extLst>
              <a:ext uri="{FF2B5EF4-FFF2-40B4-BE49-F238E27FC236}">
                <a16:creationId xmlns:a16="http://schemas.microsoft.com/office/drawing/2014/main" id="{A0BDCACC-DE48-4DEA-8B84-E500021A1135}"/>
              </a:ext>
            </a:extLst>
          </p:cNvPr>
          <p:cNvSpPr txBox="1"/>
          <p:nvPr/>
        </p:nvSpPr>
        <p:spPr>
          <a:xfrm>
            <a:off x="1562100" y="3962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4" name="TextBox 233">
            <a:extLst>
              <a:ext uri="{FF2B5EF4-FFF2-40B4-BE49-F238E27FC236}">
                <a16:creationId xmlns:a16="http://schemas.microsoft.com/office/drawing/2014/main" id="{983E7D12-0C7E-4A22-9AC8-4281B947DF01}"/>
              </a:ext>
            </a:extLst>
          </p:cNvPr>
          <p:cNvSpPr txBox="1"/>
          <p:nvPr/>
        </p:nvSpPr>
        <p:spPr>
          <a:xfrm>
            <a:off x="914400" y="3619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5" name="TextBox 234">
            <a:extLst>
              <a:ext uri="{FF2B5EF4-FFF2-40B4-BE49-F238E27FC236}">
                <a16:creationId xmlns:a16="http://schemas.microsoft.com/office/drawing/2014/main" id="{8FA3898C-E181-4762-A6A6-D824D908209E}"/>
              </a:ext>
            </a:extLst>
          </p:cNvPr>
          <p:cNvSpPr txBox="1"/>
          <p:nvPr/>
        </p:nvSpPr>
        <p:spPr>
          <a:xfrm>
            <a:off x="3843130" y="4572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6" name="TextBox 235">
            <a:extLst>
              <a:ext uri="{FF2B5EF4-FFF2-40B4-BE49-F238E27FC236}">
                <a16:creationId xmlns:a16="http://schemas.microsoft.com/office/drawing/2014/main" id="{C8B2CDDB-527C-4DC9-9A9B-1268E36EC634}"/>
              </a:ext>
            </a:extLst>
          </p:cNvPr>
          <p:cNvSpPr txBox="1"/>
          <p:nvPr/>
        </p:nvSpPr>
        <p:spPr>
          <a:xfrm>
            <a:off x="1714500" y="5524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7" name="TextBox 236">
            <a:extLst>
              <a:ext uri="{FF2B5EF4-FFF2-40B4-BE49-F238E27FC236}">
                <a16:creationId xmlns:a16="http://schemas.microsoft.com/office/drawing/2014/main" id="{A885D988-4F98-4736-B686-CD040ADBFDBD}"/>
              </a:ext>
            </a:extLst>
          </p:cNvPr>
          <p:cNvSpPr txBox="1"/>
          <p:nvPr/>
        </p:nvSpPr>
        <p:spPr>
          <a:xfrm>
            <a:off x="723900" y="5448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8" name="TextBox 237">
            <a:extLst>
              <a:ext uri="{FF2B5EF4-FFF2-40B4-BE49-F238E27FC236}">
                <a16:creationId xmlns:a16="http://schemas.microsoft.com/office/drawing/2014/main" id="{A27529C2-76B0-4EE6-9BFA-527ECC0CD433}"/>
              </a:ext>
            </a:extLst>
          </p:cNvPr>
          <p:cNvSpPr txBox="1"/>
          <p:nvPr/>
        </p:nvSpPr>
        <p:spPr>
          <a:xfrm>
            <a:off x="1028700" y="32890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39" name="TextBox 238">
            <a:extLst>
              <a:ext uri="{FF2B5EF4-FFF2-40B4-BE49-F238E27FC236}">
                <a16:creationId xmlns:a16="http://schemas.microsoft.com/office/drawing/2014/main" id="{39FDD9A1-BE55-43A0-97D9-FC50ACBFEDF1}"/>
              </a:ext>
            </a:extLst>
          </p:cNvPr>
          <p:cNvSpPr txBox="1"/>
          <p:nvPr/>
        </p:nvSpPr>
        <p:spPr>
          <a:xfrm>
            <a:off x="2819400" y="4457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0" name="TextBox 239">
            <a:extLst>
              <a:ext uri="{FF2B5EF4-FFF2-40B4-BE49-F238E27FC236}">
                <a16:creationId xmlns:a16="http://schemas.microsoft.com/office/drawing/2014/main" id="{53A69D53-FC25-4551-9DBE-C361D226CCA4}"/>
              </a:ext>
            </a:extLst>
          </p:cNvPr>
          <p:cNvSpPr txBox="1"/>
          <p:nvPr/>
        </p:nvSpPr>
        <p:spPr>
          <a:xfrm>
            <a:off x="1638300" y="4572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1" name="TextBox 240">
            <a:extLst>
              <a:ext uri="{FF2B5EF4-FFF2-40B4-BE49-F238E27FC236}">
                <a16:creationId xmlns:a16="http://schemas.microsoft.com/office/drawing/2014/main" id="{1B2386B4-114A-45E9-8C52-687273F01F1A}"/>
              </a:ext>
            </a:extLst>
          </p:cNvPr>
          <p:cNvSpPr txBox="1"/>
          <p:nvPr/>
        </p:nvSpPr>
        <p:spPr>
          <a:xfrm>
            <a:off x="1104900" y="5410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2" name="TextBox 241">
            <a:extLst>
              <a:ext uri="{FF2B5EF4-FFF2-40B4-BE49-F238E27FC236}">
                <a16:creationId xmlns:a16="http://schemas.microsoft.com/office/drawing/2014/main" id="{93C28F7F-8AB5-4916-874C-CFEE2B0016DC}"/>
              </a:ext>
            </a:extLst>
          </p:cNvPr>
          <p:cNvSpPr txBox="1"/>
          <p:nvPr/>
        </p:nvSpPr>
        <p:spPr>
          <a:xfrm>
            <a:off x="533400" y="3390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3" name="TextBox 242">
            <a:extLst>
              <a:ext uri="{FF2B5EF4-FFF2-40B4-BE49-F238E27FC236}">
                <a16:creationId xmlns:a16="http://schemas.microsoft.com/office/drawing/2014/main" id="{A7A6FE8E-F35B-425A-8E7F-DD01DC8AB2F3}"/>
              </a:ext>
            </a:extLst>
          </p:cNvPr>
          <p:cNvSpPr txBox="1"/>
          <p:nvPr/>
        </p:nvSpPr>
        <p:spPr>
          <a:xfrm>
            <a:off x="3390900" y="4876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4" name="TextBox 243">
            <a:extLst>
              <a:ext uri="{FF2B5EF4-FFF2-40B4-BE49-F238E27FC236}">
                <a16:creationId xmlns:a16="http://schemas.microsoft.com/office/drawing/2014/main" id="{43DC40CA-C629-44D4-B6FD-84E6F179DB16}"/>
              </a:ext>
            </a:extLst>
          </p:cNvPr>
          <p:cNvSpPr txBox="1"/>
          <p:nvPr/>
        </p:nvSpPr>
        <p:spPr>
          <a:xfrm>
            <a:off x="2514600" y="5638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5" name="TextBox 244">
            <a:extLst>
              <a:ext uri="{FF2B5EF4-FFF2-40B4-BE49-F238E27FC236}">
                <a16:creationId xmlns:a16="http://schemas.microsoft.com/office/drawing/2014/main" id="{AB5E4950-24FF-4051-9398-37C0B8643AC7}"/>
              </a:ext>
            </a:extLst>
          </p:cNvPr>
          <p:cNvSpPr txBox="1"/>
          <p:nvPr/>
        </p:nvSpPr>
        <p:spPr>
          <a:xfrm>
            <a:off x="952500" y="4762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6" name="TextBox 245">
            <a:extLst>
              <a:ext uri="{FF2B5EF4-FFF2-40B4-BE49-F238E27FC236}">
                <a16:creationId xmlns:a16="http://schemas.microsoft.com/office/drawing/2014/main" id="{095CB25C-EBA9-4D4A-89F3-F4940F6617E8}"/>
              </a:ext>
            </a:extLst>
          </p:cNvPr>
          <p:cNvSpPr txBox="1"/>
          <p:nvPr/>
        </p:nvSpPr>
        <p:spPr>
          <a:xfrm>
            <a:off x="1790700" y="5295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7" name="TextBox 246">
            <a:extLst>
              <a:ext uri="{FF2B5EF4-FFF2-40B4-BE49-F238E27FC236}">
                <a16:creationId xmlns:a16="http://schemas.microsoft.com/office/drawing/2014/main" id="{58ABA07C-05F6-44B1-9F6A-F9C21EE6FE1F}"/>
              </a:ext>
            </a:extLst>
          </p:cNvPr>
          <p:cNvSpPr txBox="1"/>
          <p:nvPr/>
        </p:nvSpPr>
        <p:spPr>
          <a:xfrm>
            <a:off x="685800" y="4267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8" name="TextBox 247">
            <a:extLst>
              <a:ext uri="{FF2B5EF4-FFF2-40B4-BE49-F238E27FC236}">
                <a16:creationId xmlns:a16="http://schemas.microsoft.com/office/drawing/2014/main" id="{268EB099-25A6-4841-B775-CA9B74927035}"/>
              </a:ext>
            </a:extLst>
          </p:cNvPr>
          <p:cNvSpPr txBox="1"/>
          <p:nvPr/>
        </p:nvSpPr>
        <p:spPr>
          <a:xfrm>
            <a:off x="2514600" y="5257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49" name="TextBox 248">
            <a:extLst>
              <a:ext uri="{FF2B5EF4-FFF2-40B4-BE49-F238E27FC236}">
                <a16:creationId xmlns:a16="http://schemas.microsoft.com/office/drawing/2014/main" id="{53B84323-044A-4510-917B-44393AE5B7F0}"/>
              </a:ext>
            </a:extLst>
          </p:cNvPr>
          <p:cNvSpPr txBox="1"/>
          <p:nvPr/>
        </p:nvSpPr>
        <p:spPr>
          <a:xfrm>
            <a:off x="1485900" y="4838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0" name="TextBox 249">
            <a:extLst>
              <a:ext uri="{FF2B5EF4-FFF2-40B4-BE49-F238E27FC236}">
                <a16:creationId xmlns:a16="http://schemas.microsoft.com/office/drawing/2014/main" id="{D70C01F6-CC2B-442A-A65D-8772F338E472}"/>
              </a:ext>
            </a:extLst>
          </p:cNvPr>
          <p:cNvSpPr txBox="1"/>
          <p:nvPr/>
        </p:nvSpPr>
        <p:spPr>
          <a:xfrm>
            <a:off x="1409700" y="4267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1" name="TextBox 250">
            <a:extLst>
              <a:ext uri="{FF2B5EF4-FFF2-40B4-BE49-F238E27FC236}">
                <a16:creationId xmlns:a16="http://schemas.microsoft.com/office/drawing/2014/main" id="{AB80291A-2AEF-493F-A86D-C3E598417660}"/>
              </a:ext>
            </a:extLst>
          </p:cNvPr>
          <p:cNvSpPr txBox="1"/>
          <p:nvPr/>
        </p:nvSpPr>
        <p:spPr>
          <a:xfrm>
            <a:off x="3543300" y="5334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2" name="TextBox 251">
            <a:extLst>
              <a:ext uri="{FF2B5EF4-FFF2-40B4-BE49-F238E27FC236}">
                <a16:creationId xmlns:a16="http://schemas.microsoft.com/office/drawing/2014/main" id="{4BEF0A55-1165-44B9-871F-8F0A2015840F}"/>
              </a:ext>
            </a:extLst>
          </p:cNvPr>
          <p:cNvSpPr txBox="1"/>
          <p:nvPr/>
        </p:nvSpPr>
        <p:spPr>
          <a:xfrm>
            <a:off x="21336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3" name="TextBox 252">
            <a:extLst>
              <a:ext uri="{FF2B5EF4-FFF2-40B4-BE49-F238E27FC236}">
                <a16:creationId xmlns:a16="http://schemas.microsoft.com/office/drawing/2014/main" id="{4A86346A-5A4F-490D-93DF-AAE878C2CC28}"/>
              </a:ext>
            </a:extLst>
          </p:cNvPr>
          <p:cNvSpPr txBox="1"/>
          <p:nvPr/>
        </p:nvSpPr>
        <p:spPr>
          <a:xfrm>
            <a:off x="762000" y="5105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4" name="TextBox 253">
            <a:extLst>
              <a:ext uri="{FF2B5EF4-FFF2-40B4-BE49-F238E27FC236}">
                <a16:creationId xmlns:a16="http://schemas.microsoft.com/office/drawing/2014/main" id="{6A357053-EC78-4442-98DE-3C437EF24053}"/>
              </a:ext>
            </a:extLst>
          </p:cNvPr>
          <p:cNvSpPr txBox="1"/>
          <p:nvPr/>
        </p:nvSpPr>
        <p:spPr>
          <a:xfrm>
            <a:off x="20574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5" name="TextBox 254">
            <a:extLst>
              <a:ext uri="{FF2B5EF4-FFF2-40B4-BE49-F238E27FC236}">
                <a16:creationId xmlns:a16="http://schemas.microsoft.com/office/drawing/2014/main" id="{D18E8948-80E7-45C8-ACC8-96C227DE1487}"/>
              </a:ext>
            </a:extLst>
          </p:cNvPr>
          <p:cNvSpPr txBox="1"/>
          <p:nvPr/>
        </p:nvSpPr>
        <p:spPr>
          <a:xfrm>
            <a:off x="1409700" y="3564835"/>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6" name="TextBox 255">
            <a:extLst>
              <a:ext uri="{FF2B5EF4-FFF2-40B4-BE49-F238E27FC236}">
                <a16:creationId xmlns:a16="http://schemas.microsoft.com/office/drawing/2014/main" id="{01E8BFF1-D3E0-47A8-9D54-6753E0C90549}"/>
              </a:ext>
            </a:extLst>
          </p:cNvPr>
          <p:cNvSpPr txBox="1"/>
          <p:nvPr/>
        </p:nvSpPr>
        <p:spPr>
          <a:xfrm>
            <a:off x="952500" y="3924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7" name="TextBox 256">
            <a:extLst>
              <a:ext uri="{FF2B5EF4-FFF2-40B4-BE49-F238E27FC236}">
                <a16:creationId xmlns:a16="http://schemas.microsoft.com/office/drawing/2014/main" id="{CA09A0F3-67BD-420A-A270-2784A41770CF}"/>
              </a:ext>
            </a:extLst>
          </p:cNvPr>
          <p:cNvSpPr txBox="1"/>
          <p:nvPr/>
        </p:nvSpPr>
        <p:spPr>
          <a:xfrm>
            <a:off x="2080591" y="475753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8" name="TextBox 257">
            <a:extLst>
              <a:ext uri="{FF2B5EF4-FFF2-40B4-BE49-F238E27FC236}">
                <a16:creationId xmlns:a16="http://schemas.microsoft.com/office/drawing/2014/main" id="{77A72ACA-3AAA-4EC2-85DC-F00B7A7C18A2}"/>
              </a:ext>
            </a:extLst>
          </p:cNvPr>
          <p:cNvSpPr txBox="1"/>
          <p:nvPr/>
        </p:nvSpPr>
        <p:spPr>
          <a:xfrm>
            <a:off x="3695700" y="4038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59" name="TextBox 258">
            <a:extLst>
              <a:ext uri="{FF2B5EF4-FFF2-40B4-BE49-F238E27FC236}">
                <a16:creationId xmlns:a16="http://schemas.microsoft.com/office/drawing/2014/main" id="{4FF01FD4-37FB-4B77-A92D-449B3CC673EA}"/>
              </a:ext>
            </a:extLst>
          </p:cNvPr>
          <p:cNvSpPr txBox="1"/>
          <p:nvPr/>
        </p:nvSpPr>
        <p:spPr>
          <a:xfrm>
            <a:off x="35814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0" name="TextBox 259">
            <a:extLst>
              <a:ext uri="{FF2B5EF4-FFF2-40B4-BE49-F238E27FC236}">
                <a16:creationId xmlns:a16="http://schemas.microsoft.com/office/drawing/2014/main" id="{D120957D-FE41-48CC-B42A-DC86B2F757D5}"/>
              </a:ext>
            </a:extLst>
          </p:cNvPr>
          <p:cNvSpPr txBox="1"/>
          <p:nvPr/>
        </p:nvSpPr>
        <p:spPr>
          <a:xfrm>
            <a:off x="3695700" y="3619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1" name="TextBox 260">
            <a:extLst>
              <a:ext uri="{FF2B5EF4-FFF2-40B4-BE49-F238E27FC236}">
                <a16:creationId xmlns:a16="http://schemas.microsoft.com/office/drawing/2014/main" id="{39BF9DC7-29B7-4D1E-B520-95A99429BC42}"/>
              </a:ext>
            </a:extLst>
          </p:cNvPr>
          <p:cNvSpPr txBox="1"/>
          <p:nvPr/>
        </p:nvSpPr>
        <p:spPr>
          <a:xfrm>
            <a:off x="36957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2" name="TextBox 261">
            <a:extLst>
              <a:ext uri="{FF2B5EF4-FFF2-40B4-BE49-F238E27FC236}">
                <a16:creationId xmlns:a16="http://schemas.microsoft.com/office/drawing/2014/main" id="{FEE31FCD-E4FC-4881-974B-5403BABC99DF}"/>
              </a:ext>
            </a:extLst>
          </p:cNvPr>
          <p:cNvSpPr txBox="1"/>
          <p:nvPr/>
        </p:nvSpPr>
        <p:spPr>
          <a:xfrm>
            <a:off x="34290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3" name="TextBox 262">
            <a:extLst>
              <a:ext uri="{FF2B5EF4-FFF2-40B4-BE49-F238E27FC236}">
                <a16:creationId xmlns:a16="http://schemas.microsoft.com/office/drawing/2014/main" id="{D43F095C-B901-44E2-A14D-33F49A6608A2}"/>
              </a:ext>
            </a:extLst>
          </p:cNvPr>
          <p:cNvSpPr txBox="1"/>
          <p:nvPr/>
        </p:nvSpPr>
        <p:spPr>
          <a:xfrm>
            <a:off x="29337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4" name="TextBox 263">
            <a:extLst>
              <a:ext uri="{FF2B5EF4-FFF2-40B4-BE49-F238E27FC236}">
                <a16:creationId xmlns:a16="http://schemas.microsoft.com/office/drawing/2014/main" id="{3E600CB5-59F6-4B20-B2D9-F7529EF5FB26}"/>
              </a:ext>
            </a:extLst>
          </p:cNvPr>
          <p:cNvSpPr txBox="1"/>
          <p:nvPr/>
        </p:nvSpPr>
        <p:spPr>
          <a:xfrm>
            <a:off x="26371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5" name="TextBox 264">
            <a:extLst>
              <a:ext uri="{FF2B5EF4-FFF2-40B4-BE49-F238E27FC236}">
                <a16:creationId xmlns:a16="http://schemas.microsoft.com/office/drawing/2014/main" id="{CD7954D0-4FFA-4999-B652-F6D0F94157FB}"/>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6" name="TextBox 265">
            <a:extLst>
              <a:ext uri="{FF2B5EF4-FFF2-40B4-BE49-F238E27FC236}">
                <a16:creationId xmlns:a16="http://schemas.microsoft.com/office/drawing/2014/main" id="{1CBE3F44-CC4F-4A55-9409-E0C50943148E}"/>
              </a:ext>
            </a:extLst>
          </p:cNvPr>
          <p:cNvSpPr txBox="1"/>
          <p:nvPr/>
        </p:nvSpPr>
        <p:spPr>
          <a:xfrm>
            <a:off x="26371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7" name="TextBox 266">
            <a:extLst>
              <a:ext uri="{FF2B5EF4-FFF2-40B4-BE49-F238E27FC236}">
                <a16:creationId xmlns:a16="http://schemas.microsoft.com/office/drawing/2014/main" id="{BA87DCFE-261C-424C-BD84-246315EEA468}"/>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8" name="TextBox 267">
            <a:extLst>
              <a:ext uri="{FF2B5EF4-FFF2-40B4-BE49-F238E27FC236}">
                <a16:creationId xmlns:a16="http://schemas.microsoft.com/office/drawing/2014/main" id="{B4B43B4B-6404-4FC4-92B0-2BCCA58C652A}"/>
              </a:ext>
            </a:extLst>
          </p:cNvPr>
          <p:cNvSpPr txBox="1"/>
          <p:nvPr/>
        </p:nvSpPr>
        <p:spPr>
          <a:xfrm>
            <a:off x="26371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69" name="TextBox 268">
            <a:extLst>
              <a:ext uri="{FF2B5EF4-FFF2-40B4-BE49-F238E27FC236}">
                <a16:creationId xmlns:a16="http://schemas.microsoft.com/office/drawing/2014/main" id="{BDE6BCE0-9B68-4FF0-9F2A-4A30327E2CC8}"/>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0" name="TextBox 269">
            <a:extLst>
              <a:ext uri="{FF2B5EF4-FFF2-40B4-BE49-F238E27FC236}">
                <a16:creationId xmlns:a16="http://schemas.microsoft.com/office/drawing/2014/main" id="{B31A4F46-5A0B-4A27-B9FD-A904B1647AA8}"/>
              </a:ext>
            </a:extLst>
          </p:cNvPr>
          <p:cNvSpPr txBox="1"/>
          <p:nvPr/>
        </p:nvSpPr>
        <p:spPr>
          <a:xfrm>
            <a:off x="3086100" y="3162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1" name="TextBox 270">
            <a:extLst>
              <a:ext uri="{FF2B5EF4-FFF2-40B4-BE49-F238E27FC236}">
                <a16:creationId xmlns:a16="http://schemas.microsoft.com/office/drawing/2014/main" id="{4F644956-2D15-40C1-AD17-4679933D3B52}"/>
              </a:ext>
            </a:extLst>
          </p:cNvPr>
          <p:cNvSpPr txBox="1"/>
          <p:nvPr/>
        </p:nvSpPr>
        <p:spPr>
          <a:xfrm>
            <a:off x="32004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2" name="TextBox 271">
            <a:extLst>
              <a:ext uri="{FF2B5EF4-FFF2-40B4-BE49-F238E27FC236}">
                <a16:creationId xmlns:a16="http://schemas.microsoft.com/office/drawing/2014/main" id="{3216CBEB-F8C7-4391-ABE3-7269425F87CF}"/>
              </a:ext>
            </a:extLst>
          </p:cNvPr>
          <p:cNvSpPr txBox="1"/>
          <p:nvPr/>
        </p:nvSpPr>
        <p:spPr>
          <a:xfrm>
            <a:off x="19431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3" name="TextBox 272">
            <a:extLst>
              <a:ext uri="{FF2B5EF4-FFF2-40B4-BE49-F238E27FC236}">
                <a16:creationId xmlns:a16="http://schemas.microsoft.com/office/drawing/2014/main" id="{BE18CC01-C865-44BD-ADC9-4F2A0368CE16}"/>
              </a:ext>
            </a:extLst>
          </p:cNvPr>
          <p:cNvSpPr txBox="1"/>
          <p:nvPr/>
        </p:nvSpPr>
        <p:spPr>
          <a:xfrm>
            <a:off x="20955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4" name="TextBox 273">
            <a:extLst>
              <a:ext uri="{FF2B5EF4-FFF2-40B4-BE49-F238E27FC236}">
                <a16:creationId xmlns:a16="http://schemas.microsoft.com/office/drawing/2014/main" id="{D7055A02-0425-4D7E-9CF4-2362CFEDE841}"/>
              </a:ext>
            </a:extLst>
          </p:cNvPr>
          <p:cNvSpPr txBox="1"/>
          <p:nvPr/>
        </p:nvSpPr>
        <p:spPr>
          <a:xfrm>
            <a:off x="10287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5" name="TextBox 274">
            <a:extLst>
              <a:ext uri="{FF2B5EF4-FFF2-40B4-BE49-F238E27FC236}">
                <a16:creationId xmlns:a16="http://schemas.microsoft.com/office/drawing/2014/main" id="{EC89199E-CA1C-4EED-A7AE-8B62C6948350}"/>
              </a:ext>
            </a:extLst>
          </p:cNvPr>
          <p:cNvSpPr txBox="1"/>
          <p:nvPr/>
        </p:nvSpPr>
        <p:spPr>
          <a:xfrm>
            <a:off x="34671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6" name="TextBox 275">
            <a:extLst>
              <a:ext uri="{FF2B5EF4-FFF2-40B4-BE49-F238E27FC236}">
                <a16:creationId xmlns:a16="http://schemas.microsoft.com/office/drawing/2014/main" id="{3CBF9593-8889-42AA-939B-780CBC6A596A}"/>
              </a:ext>
            </a:extLst>
          </p:cNvPr>
          <p:cNvSpPr txBox="1"/>
          <p:nvPr/>
        </p:nvSpPr>
        <p:spPr>
          <a:xfrm>
            <a:off x="11430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7" name="TextBox 276">
            <a:extLst>
              <a:ext uri="{FF2B5EF4-FFF2-40B4-BE49-F238E27FC236}">
                <a16:creationId xmlns:a16="http://schemas.microsoft.com/office/drawing/2014/main" id="{7F36F862-1F9B-4ACE-8AAC-F251450E91A5}"/>
              </a:ext>
            </a:extLst>
          </p:cNvPr>
          <p:cNvSpPr txBox="1"/>
          <p:nvPr/>
        </p:nvSpPr>
        <p:spPr>
          <a:xfrm>
            <a:off x="22860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8" name="TextBox 277">
            <a:extLst>
              <a:ext uri="{FF2B5EF4-FFF2-40B4-BE49-F238E27FC236}">
                <a16:creationId xmlns:a16="http://schemas.microsoft.com/office/drawing/2014/main" id="{1EA7A8DE-9AC5-4EBB-8CF3-0DD948D85A28}"/>
              </a:ext>
            </a:extLst>
          </p:cNvPr>
          <p:cNvSpPr txBox="1"/>
          <p:nvPr/>
        </p:nvSpPr>
        <p:spPr>
          <a:xfrm>
            <a:off x="3429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79" name="TextBox 278">
            <a:extLst>
              <a:ext uri="{FF2B5EF4-FFF2-40B4-BE49-F238E27FC236}">
                <a16:creationId xmlns:a16="http://schemas.microsoft.com/office/drawing/2014/main" id="{ECC89E0B-65E4-412D-95A7-38F58D05BC85}"/>
              </a:ext>
            </a:extLst>
          </p:cNvPr>
          <p:cNvSpPr txBox="1"/>
          <p:nvPr/>
        </p:nvSpPr>
        <p:spPr>
          <a:xfrm>
            <a:off x="1143000" y="2057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0" name="TextBox 279">
            <a:extLst>
              <a:ext uri="{FF2B5EF4-FFF2-40B4-BE49-F238E27FC236}">
                <a16:creationId xmlns:a16="http://schemas.microsoft.com/office/drawing/2014/main" id="{A123A3D0-A212-4209-93C8-315C7D54107D}"/>
              </a:ext>
            </a:extLst>
          </p:cNvPr>
          <p:cNvSpPr txBox="1"/>
          <p:nvPr/>
        </p:nvSpPr>
        <p:spPr>
          <a:xfrm>
            <a:off x="30480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1" name="TextBox 280">
            <a:extLst>
              <a:ext uri="{FF2B5EF4-FFF2-40B4-BE49-F238E27FC236}">
                <a16:creationId xmlns:a16="http://schemas.microsoft.com/office/drawing/2014/main" id="{C4FBFC02-B2EB-4CCA-8ECA-9A4E92E3FBFA}"/>
              </a:ext>
            </a:extLst>
          </p:cNvPr>
          <p:cNvSpPr txBox="1"/>
          <p:nvPr/>
        </p:nvSpPr>
        <p:spPr>
          <a:xfrm>
            <a:off x="15621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2" name="TextBox 281">
            <a:extLst>
              <a:ext uri="{FF2B5EF4-FFF2-40B4-BE49-F238E27FC236}">
                <a16:creationId xmlns:a16="http://schemas.microsoft.com/office/drawing/2014/main" id="{EB9DDA75-7D63-4C1A-A989-BD26A6E61799}"/>
              </a:ext>
            </a:extLst>
          </p:cNvPr>
          <p:cNvSpPr txBox="1"/>
          <p:nvPr/>
        </p:nvSpPr>
        <p:spPr>
          <a:xfrm>
            <a:off x="2286000" y="2171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3" name="TextBox 282">
            <a:extLst>
              <a:ext uri="{FF2B5EF4-FFF2-40B4-BE49-F238E27FC236}">
                <a16:creationId xmlns:a16="http://schemas.microsoft.com/office/drawing/2014/main" id="{87A67051-CE06-44AF-A3D2-D740B502ACB1}"/>
              </a:ext>
            </a:extLst>
          </p:cNvPr>
          <p:cNvSpPr txBox="1"/>
          <p:nvPr/>
        </p:nvSpPr>
        <p:spPr>
          <a:xfrm>
            <a:off x="1638300" y="300325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4" name="TextBox 283">
            <a:extLst>
              <a:ext uri="{FF2B5EF4-FFF2-40B4-BE49-F238E27FC236}">
                <a16:creationId xmlns:a16="http://schemas.microsoft.com/office/drawing/2014/main" id="{1375E670-DDD5-4E40-9D79-27B6DA241326}"/>
              </a:ext>
            </a:extLst>
          </p:cNvPr>
          <p:cNvSpPr txBox="1"/>
          <p:nvPr/>
        </p:nvSpPr>
        <p:spPr>
          <a:xfrm>
            <a:off x="8001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5" name="TextBox 284">
            <a:extLst>
              <a:ext uri="{FF2B5EF4-FFF2-40B4-BE49-F238E27FC236}">
                <a16:creationId xmlns:a16="http://schemas.microsoft.com/office/drawing/2014/main" id="{F8157B73-8E5B-4869-9E20-E3FE56BB901A}"/>
              </a:ext>
            </a:extLst>
          </p:cNvPr>
          <p:cNvSpPr txBox="1"/>
          <p:nvPr/>
        </p:nvSpPr>
        <p:spPr>
          <a:xfrm>
            <a:off x="34290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6" name="TextBox 285">
            <a:extLst>
              <a:ext uri="{FF2B5EF4-FFF2-40B4-BE49-F238E27FC236}">
                <a16:creationId xmlns:a16="http://schemas.microsoft.com/office/drawing/2014/main" id="{0F4E2250-E904-4531-8797-899F54FD6955}"/>
              </a:ext>
            </a:extLst>
          </p:cNvPr>
          <p:cNvSpPr txBox="1"/>
          <p:nvPr/>
        </p:nvSpPr>
        <p:spPr>
          <a:xfrm>
            <a:off x="37719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7" name="TextBox 286">
            <a:extLst>
              <a:ext uri="{FF2B5EF4-FFF2-40B4-BE49-F238E27FC236}">
                <a16:creationId xmlns:a16="http://schemas.microsoft.com/office/drawing/2014/main" id="{787A56AC-5186-4DE7-8D7B-26D48E2B076A}"/>
              </a:ext>
            </a:extLst>
          </p:cNvPr>
          <p:cNvSpPr txBox="1"/>
          <p:nvPr/>
        </p:nvSpPr>
        <p:spPr>
          <a:xfrm>
            <a:off x="29337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8" name="TextBox 287">
            <a:extLst>
              <a:ext uri="{FF2B5EF4-FFF2-40B4-BE49-F238E27FC236}">
                <a16:creationId xmlns:a16="http://schemas.microsoft.com/office/drawing/2014/main" id="{B8DF998C-5800-4170-BC37-7DAA7E4E2F12}"/>
              </a:ext>
            </a:extLst>
          </p:cNvPr>
          <p:cNvSpPr txBox="1"/>
          <p:nvPr/>
        </p:nvSpPr>
        <p:spPr>
          <a:xfrm>
            <a:off x="5029200" y="3390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89" name="TextBox 288">
            <a:extLst>
              <a:ext uri="{FF2B5EF4-FFF2-40B4-BE49-F238E27FC236}">
                <a16:creationId xmlns:a16="http://schemas.microsoft.com/office/drawing/2014/main" id="{41F365C3-D1E8-4E29-A178-C7B6731D6791}"/>
              </a:ext>
            </a:extLst>
          </p:cNvPr>
          <p:cNvSpPr txBox="1"/>
          <p:nvPr/>
        </p:nvSpPr>
        <p:spPr>
          <a:xfrm>
            <a:off x="4076700"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0" name="TextBox 289">
            <a:extLst>
              <a:ext uri="{FF2B5EF4-FFF2-40B4-BE49-F238E27FC236}">
                <a16:creationId xmlns:a16="http://schemas.microsoft.com/office/drawing/2014/main" id="{D2A4C9DE-EAE1-45FD-918A-031A0BC6AD51}"/>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1" name="TextBox 290">
            <a:extLst>
              <a:ext uri="{FF2B5EF4-FFF2-40B4-BE49-F238E27FC236}">
                <a16:creationId xmlns:a16="http://schemas.microsoft.com/office/drawing/2014/main" id="{29B539AF-75C9-41CC-AA26-468F6B8BC3C0}"/>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2" name="TextBox 291">
            <a:extLst>
              <a:ext uri="{FF2B5EF4-FFF2-40B4-BE49-F238E27FC236}">
                <a16:creationId xmlns:a16="http://schemas.microsoft.com/office/drawing/2014/main" id="{9A8EE13D-9C20-4254-90FA-C617A22F10D5}"/>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3" name="TextBox 292">
            <a:extLst>
              <a:ext uri="{FF2B5EF4-FFF2-40B4-BE49-F238E27FC236}">
                <a16:creationId xmlns:a16="http://schemas.microsoft.com/office/drawing/2014/main" id="{8E0E7CEB-2B2C-4BFB-B11D-2DF9EE71DFA2}"/>
              </a:ext>
            </a:extLst>
          </p:cNvPr>
          <p:cNvSpPr txBox="1"/>
          <p:nvPr/>
        </p:nvSpPr>
        <p:spPr>
          <a:xfrm>
            <a:off x="3086100" y="3162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4" name="TextBox 293">
            <a:extLst>
              <a:ext uri="{FF2B5EF4-FFF2-40B4-BE49-F238E27FC236}">
                <a16:creationId xmlns:a16="http://schemas.microsoft.com/office/drawing/2014/main" id="{90001D47-3CAF-4F5C-A067-457D797CA3CD}"/>
              </a:ext>
            </a:extLst>
          </p:cNvPr>
          <p:cNvSpPr txBox="1"/>
          <p:nvPr/>
        </p:nvSpPr>
        <p:spPr>
          <a:xfrm>
            <a:off x="32004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5" name="TextBox 294">
            <a:extLst>
              <a:ext uri="{FF2B5EF4-FFF2-40B4-BE49-F238E27FC236}">
                <a16:creationId xmlns:a16="http://schemas.microsoft.com/office/drawing/2014/main" id="{BF2262F8-3F72-43A5-9A3B-638DD1F524E7}"/>
              </a:ext>
            </a:extLst>
          </p:cNvPr>
          <p:cNvSpPr txBox="1"/>
          <p:nvPr/>
        </p:nvSpPr>
        <p:spPr>
          <a:xfrm>
            <a:off x="6896100" y="3238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6" name="TextBox 295">
            <a:extLst>
              <a:ext uri="{FF2B5EF4-FFF2-40B4-BE49-F238E27FC236}">
                <a16:creationId xmlns:a16="http://schemas.microsoft.com/office/drawing/2014/main" id="{E4291A00-3D00-42CD-9E41-6E1A20BB6CA4}"/>
              </a:ext>
            </a:extLst>
          </p:cNvPr>
          <p:cNvSpPr txBox="1"/>
          <p:nvPr/>
        </p:nvSpPr>
        <p:spPr>
          <a:xfrm>
            <a:off x="384313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7" name="TextBox 296">
            <a:extLst>
              <a:ext uri="{FF2B5EF4-FFF2-40B4-BE49-F238E27FC236}">
                <a16:creationId xmlns:a16="http://schemas.microsoft.com/office/drawing/2014/main" id="{A42A950F-8A1B-46FB-9410-0544AECAECDA}"/>
              </a:ext>
            </a:extLst>
          </p:cNvPr>
          <p:cNvSpPr txBox="1"/>
          <p:nvPr/>
        </p:nvSpPr>
        <p:spPr>
          <a:xfrm>
            <a:off x="6324600" y="2978639"/>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8" name="TextBox 297">
            <a:extLst>
              <a:ext uri="{FF2B5EF4-FFF2-40B4-BE49-F238E27FC236}">
                <a16:creationId xmlns:a16="http://schemas.microsoft.com/office/drawing/2014/main" id="{4229EC9D-B7BF-46C5-937E-D9C7A6017F69}"/>
              </a:ext>
            </a:extLst>
          </p:cNvPr>
          <p:cNvSpPr txBox="1"/>
          <p:nvPr/>
        </p:nvSpPr>
        <p:spPr>
          <a:xfrm>
            <a:off x="5143500" y="300378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299" name="TextBox 298">
            <a:extLst>
              <a:ext uri="{FF2B5EF4-FFF2-40B4-BE49-F238E27FC236}">
                <a16:creationId xmlns:a16="http://schemas.microsoft.com/office/drawing/2014/main" id="{B63D983F-7488-49D2-B5E5-76CFB583272E}"/>
              </a:ext>
            </a:extLst>
          </p:cNvPr>
          <p:cNvSpPr txBox="1"/>
          <p:nvPr/>
        </p:nvSpPr>
        <p:spPr>
          <a:xfrm>
            <a:off x="62103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0" name="TextBox 299">
            <a:extLst>
              <a:ext uri="{FF2B5EF4-FFF2-40B4-BE49-F238E27FC236}">
                <a16:creationId xmlns:a16="http://schemas.microsoft.com/office/drawing/2014/main" id="{A1AD85D0-9384-43F0-9707-3E473E9A03BF}"/>
              </a:ext>
            </a:extLst>
          </p:cNvPr>
          <p:cNvSpPr txBox="1"/>
          <p:nvPr/>
        </p:nvSpPr>
        <p:spPr>
          <a:xfrm>
            <a:off x="45720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1" name="TextBox 300">
            <a:extLst>
              <a:ext uri="{FF2B5EF4-FFF2-40B4-BE49-F238E27FC236}">
                <a16:creationId xmlns:a16="http://schemas.microsoft.com/office/drawing/2014/main" id="{4B553F33-2C81-4EDE-8820-E2542FA3690C}"/>
              </a:ext>
            </a:extLst>
          </p:cNvPr>
          <p:cNvSpPr txBox="1"/>
          <p:nvPr/>
        </p:nvSpPr>
        <p:spPr>
          <a:xfrm>
            <a:off x="7162800" y="2133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2" name="TextBox 301">
            <a:extLst>
              <a:ext uri="{FF2B5EF4-FFF2-40B4-BE49-F238E27FC236}">
                <a16:creationId xmlns:a16="http://schemas.microsoft.com/office/drawing/2014/main" id="{B98D713C-B9CC-4772-BE78-957F7493AA71}"/>
              </a:ext>
            </a:extLst>
          </p:cNvPr>
          <p:cNvSpPr txBox="1"/>
          <p:nvPr/>
        </p:nvSpPr>
        <p:spPr>
          <a:xfrm>
            <a:off x="80010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3" name="TextBox 302">
            <a:extLst>
              <a:ext uri="{FF2B5EF4-FFF2-40B4-BE49-F238E27FC236}">
                <a16:creationId xmlns:a16="http://schemas.microsoft.com/office/drawing/2014/main" id="{54C195FC-054E-4852-BBF3-F3240D20110A}"/>
              </a:ext>
            </a:extLst>
          </p:cNvPr>
          <p:cNvSpPr txBox="1"/>
          <p:nvPr/>
        </p:nvSpPr>
        <p:spPr>
          <a:xfrm>
            <a:off x="6896100" y="2400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4" name="TextBox 303">
            <a:extLst>
              <a:ext uri="{FF2B5EF4-FFF2-40B4-BE49-F238E27FC236}">
                <a16:creationId xmlns:a16="http://schemas.microsoft.com/office/drawing/2014/main" id="{2D81A24F-17DB-4301-A5DF-9744325EB035}"/>
              </a:ext>
            </a:extLst>
          </p:cNvPr>
          <p:cNvSpPr txBox="1"/>
          <p:nvPr/>
        </p:nvSpPr>
        <p:spPr>
          <a:xfrm>
            <a:off x="34671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5" name="TextBox 304">
            <a:extLst>
              <a:ext uri="{FF2B5EF4-FFF2-40B4-BE49-F238E27FC236}">
                <a16:creationId xmlns:a16="http://schemas.microsoft.com/office/drawing/2014/main" id="{EAF54025-AED2-4C12-A43C-7F667CD94487}"/>
              </a:ext>
            </a:extLst>
          </p:cNvPr>
          <p:cNvSpPr txBox="1"/>
          <p:nvPr/>
        </p:nvSpPr>
        <p:spPr>
          <a:xfrm>
            <a:off x="78867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6" name="TextBox 305">
            <a:extLst>
              <a:ext uri="{FF2B5EF4-FFF2-40B4-BE49-F238E27FC236}">
                <a16:creationId xmlns:a16="http://schemas.microsoft.com/office/drawing/2014/main" id="{178859E4-422C-48CB-8018-046421C35046}"/>
              </a:ext>
            </a:extLst>
          </p:cNvPr>
          <p:cNvSpPr txBox="1"/>
          <p:nvPr/>
        </p:nvSpPr>
        <p:spPr>
          <a:xfrm>
            <a:off x="7391400" y="2857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7" name="TextBox 306">
            <a:extLst>
              <a:ext uri="{FF2B5EF4-FFF2-40B4-BE49-F238E27FC236}">
                <a16:creationId xmlns:a16="http://schemas.microsoft.com/office/drawing/2014/main" id="{CDBC203F-B59A-4292-B1C1-53ED46A9CEAE}"/>
              </a:ext>
            </a:extLst>
          </p:cNvPr>
          <p:cNvSpPr txBox="1"/>
          <p:nvPr/>
        </p:nvSpPr>
        <p:spPr>
          <a:xfrm>
            <a:off x="5981700"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8" name="TextBox 307">
            <a:extLst>
              <a:ext uri="{FF2B5EF4-FFF2-40B4-BE49-F238E27FC236}">
                <a16:creationId xmlns:a16="http://schemas.microsoft.com/office/drawing/2014/main" id="{6F8BCA43-0BEB-4520-A8D5-A42DC0B40F02}"/>
              </a:ext>
            </a:extLst>
          </p:cNvPr>
          <p:cNvSpPr txBox="1"/>
          <p:nvPr/>
        </p:nvSpPr>
        <p:spPr>
          <a:xfrm>
            <a:off x="4283765"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09" name="TextBox 308">
            <a:extLst>
              <a:ext uri="{FF2B5EF4-FFF2-40B4-BE49-F238E27FC236}">
                <a16:creationId xmlns:a16="http://schemas.microsoft.com/office/drawing/2014/main" id="{30055D97-BCD1-42DF-A8E7-EBB4A98AC825}"/>
              </a:ext>
            </a:extLst>
          </p:cNvPr>
          <p:cNvSpPr txBox="1"/>
          <p:nvPr/>
        </p:nvSpPr>
        <p:spPr>
          <a:xfrm>
            <a:off x="7010400" y="29933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0" name="TextBox 309">
            <a:extLst>
              <a:ext uri="{FF2B5EF4-FFF2-40B4-BE49-F238E27FC236}">
                <a16:creationId xmlns:a16="http://schemas.microsoft.com/office/drawing/2014/main" id="{B295FDE7-99DE-48D3-92CF-6A6DA144DE84}"/>
              </a:ext>
            </a:extLst>
          </p:cNvPr>
          <p:cNvSpPr txBox="1"/>
          <p:nvPr/>
        </p:nvSpPr>
        <p:spPr>
          <a:xfrm>
            <a:off x="30480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1" name="TextBox 310">
            <a:extLst>
              <a:ext uri="{FF2B5EF4-FFF2-40B4-BE49-F238E27FC236}">
                <a16:creationId xmlns:a16="http://schemas.microsoft.com/office/drawing/2014/main" id="{77AFFF95-DBEA-424A-8656-577D1193446D}"/>
              </a:ext>
            </a:extLst>
          </p:cNvPr>
          <p:cNvSpPr txBox="1"/>
          <p:nvPr/>
        </p:nvSpPr>
        <p:spPr>
          <a:xfrm>
            <a:off x="5600700" y="2324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2" name="TextBox 311">
            <a:extLst>
              <a:ext uri="{FF2B5EF4-FFF2-40B4-BE49-F238E27FC236}">
                <a16:creationId xmlns:a16="http://schemas.microsoft.com/office/drawing/2014/main" id="{23EE86F2-24AC-40DB-A391-FCD8F8147F15}"/>
              </a:ext>
            </a:extLst>
          </p:cNvPr>
          <p:cNvSpPr txBox="1"/>
          <p:nvPr/>
        </p:nvSpPr>
        <p:spPr>
          <a:xfrm>
            <a:off x="5486400" y="32890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3" name="TextBox 312">
            <a:extLst>
              <a:ext uri="{FF2B5EF4-FFF2-40B4-BE49-F238E27FC236}">
                <a16:creationId xmlns:a16="http://schemas.microsoft.com/office/drawing/2014/main" id="{DCFDA7C5-EF44-4EE4-A41E-97E17C446D7C}"/>
              </a:ext>
            </a:extLst>
          </p:cNvPr>
          <p:cNvSpPr txBox="1"/>
          <p:nvPr/>
        </p:nvSpPr>
        <p:spPr>
          <a:xfrm>
            <a:off x="7734300" y="1752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4" name="TextBox 313">
            <a:extLst>
              <a:ext uri="{FF2B5EF4-FFF2-40B4-BE49-F238E27FC236}">
                <a16:creationId xmlns:a16="http://schemas.microsoft.com/office/drawing/2014/main" id="{410179AC-EBB2-4605-A85D-BF4809F840CA}"/>
              </a:ext>
            </a:extLst>
          </p:cNvPr>
          <p:cNvSpPr txBox="1"/>
          <p:nvPr/>
        </p:nvSpPr>
        <p:spPr>
          <a:xfrm>
            <a:off x="58674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5" name="TextBox 314">
            <a:extLst>
              <a:ext uri="{FF2B5EF4-FFF2-40B4-BE49-F238E27FC236}">
                <a16:creationId xmlns:a16="http://schemas.microsoft.com/office/drawing/2014/main" id="{52281942-CC4D-4EF0-B42C-660771A3C5CD}"/>
              </a:ext>
            </a:extLst>
          </p:cNvPr>
          <p:cNvSpPr txBox="1"/>
          <p:nvPr/>
        </p:nvSpPr>
        <p:spPr>
          <a:xfrm>
            <a:off x="45339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6" name="TextBox 315">
            <a:extLst>
              <a:ext uri="{FF2B5EF4-FFF2-40B4-BE49-F238E27FC236}">
                <a16:creationId xmlns:a16="http://schemas.microsoft.com/office/drawing/2014/main" id="{0E72083E-C1C0-482E-8506-C6273F37B00B}"/>
              </a:ext>
            </a:extLst>
          </p:cNvPr>
          <p:cNvSpPr txBox="1"/>
          <p:nvPr/>
        </p:nvSpPr>
        <p:spPr>
          <a:xfrm>
            <a:off x="4724400" y="3086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7" name="TextBox 316">
            <a:extLst>
              <a:ext uri="{FF2B5EF4-FFF2-40B4-BE49-F238E27FC236}">
                <a16:creationId xmlns:a16="http://schemas.microsoft.com/office/drawing/2014/main" id="{50DD0171-9CFB-4710-9B99-D9B41B96C9B1}"/>
              </a:ext>
            </a:extLst>
          </p:cNvPr>
          <p:cNvSpPr txBox="1"/>
          <p:nvPr/>
        </p:nvSpPr>
        <p:spPr>
          <a:xfrm>
            <a:off x="5105400" y="2324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8" name="TextBox 317">
            <a:extLst>
              <a:ext uri="{FF2B5EF4-FFF2-40B4-BE49-F238E27FC236}">
                <a16:creationId xmlns:a16="http://schemas.microsoft.com/office/drawing/2014/main" id="{AFBA4C80-AEE1-4509-ACA1-21B939D33932}"/>
              </a:ext>
            </a:extLst>
          </p:cNvPr>
          <p:cNvSpPr txBox="1"/>
          <p:nvPr/>
        </p:nvSpPr>
        <p:spPr>
          <a:xfrm>
            <a:off x="7543800" y="32890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19" name="TextBox 318">
            <a:extLst>
              <a:ext uri="{FF2B5EF4-FFF2-40B4-BE49-F238E27FC236}">
                <a16:creationId xmlns:a16="http://schemas.microsoft.com/office/drawing/2014/main" id="{ED4D0886-BD40-4F5C-84F3-B75AF5AD9EEA}"/>
              </a:ext>
            </a:extLst>
          </p:cNvPr>
          <p:cNvSpPr txBox="1"/>
          <p:nvPr/>
        </p:nvSpPr>
        <p:spPr>
          <a:xfrm>
            <a:off x="6667500" y="2705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0" name="TextBox 319">
            <a:extLst>
              <a:ext uri="{FF2B5EF4-FFF2-40B4-BE49-F238E27FC236}">
                <a16:creationId xmlns:a16="http://schemas.microsoft.com/office/drawing/2014/main" id="{BE14EE68-2DA1-43DC-AF39-649C86B4581E}"/>
              </a:ext>
            </a:extLst>
          </p:cNvPr>
          <p:cNvSpPr txBox="1"/>
          <p:nvPr/>
        </p:nvSpPr>
        <p:spPr>
          <a:xfrm>
            <a:off x="40386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1" name="TextBox 320">
            <a:extLst>
              <a:ext uri="{FF2B5EF4-FFF2-40B4-BE49-F238E27FC236}">
                <a16:creationId xmlns:a16="http://schemas.microsoft.com/office/drawing/2014/main" id="{A20336E6-8D7A-4E9E-8FED-16F8B24FC959}"/>
              </a:ext>
            </a:extLst>
          </p:cNvPr>
          <p:cNvSpPr txBox="1"/>
          <p:nvPr/>
        </p:nvSpPr>
        <p:spPr>
          <a:xfrm>
            <a:off x="52197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2" name="TextBox 321">
            <a:extLst>
              <a:ext uri="{FF2B5EF4-FFF2-40B4-BE49-F238E27FC236}">
                <a16:creationId xmlns:a16="http://schemas.microsoft.com/office/drawing/2014/main" id="{FDF307BF-DCDA-4FCC-A2F4-1DD53D039659}"/>
              </a:ext>
            </a:extLst>
          </p:cNvPr>
          <p:cNvSpPr txBox="1"/>
          <p:nvPr/>
        </p:nvSpPr>
        <p:spPr>
          <a:xfrm>
            <a:off x="45339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3" name="TextBox 322">
            <a:extLst>
              <a:ext uri="{FF2B5EF4-FFF2-40B4-BE49-F238E27FC236}">
                <a16:creationId xmlns:a16="http://schemas.microsoft.com/office/drawing/2014/main" id="{52C318A8-A850-4EA7-A7D3-D64D958B355C}"/>
              </a:ext>
            </a:extLst>
          </p:cNvPr>
          <p:cNvSpPr txBox="1"/>
          <p:nvPr/>
        </p:nvSpPr>
        <p:spPr>
          <a:xfrm>
            <a:off x="75057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4" name="TextBox 323">
            <a:extLst>
              <a:ext uri="{FF2B5EF4-FFF2-40B4-BE49-F238E27FC236}">
                <a16:creationId xmlns:a16="http://schemas.microsoft.com/office/drawing/2014/main" id="{612634E0-EB8E-4E2D-B057-61540C823A07}"/>
              </a:ext>
            </a:extLst>
          </p:cNvPr>
          <p:cNvSpPr txBox="1"/>
          <p:nvPr/>
        </p:nvSpPr>
        <p:spPr>
          <a:xfrm>
            <a:off x="61722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5" name="TextBox 324">
            <a:extLst>
              <a:ext uri="{FF2B5EF4-FFF2-40B4-BE49-F238E27FC236}">
                <a16:creationId xmlns:a16="http://schemas.microsoft.com/office/drawing/2014/main" id="{70AC2184-8F03-4E09-AA7A-CBA8FD5CFE1E}"/>
              </a:ext>
            </a:extLst>
          </p:cNvPr>
          <p:cNvSpPr txBox="1"/>
          <p:nvPr/>
        </p:nvSpPr>
        <p:spPr>
          <a:xfrm>
            <a:off x="6327913" y="323353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6" name="TextBox 325">
            <a:extLst>
              <a:ext uri="{FF2B5EF4-FFF2-40B4-BE49-F238E27FC236}">
                <a16:creationId xmlns:a16="http://schemas.microsoft.com/office/drawing/2014/main" id="{E965A3F6-1C93-4F30-B569-96E186A2B85C}"/>
              </a:ext>
            </a:extLst>
          </p:cNvPr>
          <p:cNvSpPr txBox="1"/>
          <p:nvPr/>
        </p:nvSpPr>
        <p:spPr>
          <a:xfrm>
            <a:off x="35814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7" name="TextBox 326">
            <a:extLst>
              <a:ext uri="{FF2B5EF4-FFF2-40B4-BE49-F238E27FC236}">
                <a16:creationId xmlns:a16="http://schemas.microsoft.com/office/drawing/2014/main" id="{25B9F1FE-3FC6-4D4B-A4BC-F421838B5EC8}"/>
              </a:ext>
            </a:extLst>
          </p:cNvPr>
          <p:cNvSpPr txBox="1"/>
          <p:nvPr/>
        </p:nvSpPr>
        <p:spPr>
          <a:xfrm>
            <a:off x="39243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8" name="TextBox 327">
            <a:extLst>
              <a:ext uri="{FF2B5EF4-FFF2-40B4-BE49-F238E27FC236}">
                <a16:creationId xmlns:a16="http://schemas.microsoft.com/office/drawing/2014/main" id="{DE5C8316-DE0A-41E9-9AAB-16A0A7B5AA55}"/>
              </a:ext>
            </a:extLst>
          </p:cNvPr>
          <p:cNvSpPr txBox="1"/>
          <p:nvPr/>
        </p:nvSpPr>
        <p:spPr>
          <a:xfrm>
            <a:off x="4229100"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29" name="TextBox 328">
            <a:extLst>
              <a:ext uri="{FF2B5EF4-FFF2-40B4-BE49-F238E27FC236}">
                <a16:creationId xmlns:a16="http://schemas.microsoft.com/office/drawing/2014/main" id="{2E745736-8C89-4A7C-B5BA-F8BAFE19FB8E}"/>
              </a:ext>
            </a:extLst>
          </p:cNvPr>
          <p:cNvSpPr txBox="1"/>
          <p:nvPr/>
        </p:nvSpPr>
        <p:spPr>
          <a:xfrm>
            <a:off x="7048500" y="3390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0" name="TextBox 329">
            <a:extLst>
              <a:ext uri="{FF2B5EF4-FFF2-40B4-BE49-F238E27FC236}">
                <a16:creationId xmlns:a16="http://schemas.microsoft.com/office/drawing/2014/main" id="{16214F4B-B560-4CB5-BC76-71DA9BAB5A9F}"/>
              </a:ext>
            </a:extLst>
          </p:cNvPr>
          <p:cNvSpPr txBox="1"/>
          <p:nvPr/>
        </p:nvSpPr>
        <p:spPr>
          <a:xfrm>
            <a:off x="399553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1" name="TextBox 330">
            <a:extLst>
              <a:ext uri="{FF2B5EF4-FFF2-40B4-BE49-F238E27FC236}">
                <a16:creationId xmlns:a16="http://schemas.microsoft.com/office/drawing/2014/main" id="{4A2555ED-61BE-416D-A052-038748E20070}"/>
              </a:ext>
            </a:extLst>
          </p:cNvPr>
          <p:cNvSpPr txBox="1"/>
          <p:nvPr/>
        </p:nvSpPr>
        <p:spPr>
          <a:xfrm>
            <a:off x="6477000" y="3131039"/>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2" name="TextBox 331">
            <a:extLst>
              <a:ext uri="{FF2B5EF4-FFF2-40B4-BE49-F238E27FC236}">
                <a16:creationId xmlns:a16="http://schemas.microsoft.com/office/drawing/2014/main" id="{AD4F6D24-9928-4CE4-960D-38046ECAF1FE}"/>
              </a:ext>
            </a:extLst>
          </p:cNvPr>
          <p:cNvSpPr txBox="1"/>
          <p:nvPr/>
        </p:nvSpPr>
        <p:spPr>
          <a:xfrm>
            <a:off x="5295900" y="315618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3" name="TextBox 332">
            <a:extLst>
              <a:ext uri="{FF2B5EF4-FFF2-40B4-BE49-F238E27FC236}">
                <a16:creationId xmlns:a16="http://schemas.microsoft.com/office/drawing/2014/main" id="{E5CB4BC2-D585-4004-BD41-B17E736DBDC3}"/>
              </a:ext>
            </a:extLst>
          </p:cNvPr>
          <p:cNvSpPr txBox="1"/>
          <p:nvPr/>
        </p:nvSpPr>
        <p:spPr>
          <a:xfrm>
            <a:off x="63627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4" name="TextBox 333">
            <a:extLst>
              <a:ext uri="{FF2B5EF4-FFF2-40B4-BE49-F238E27FC236}">
                <a16:creationId xmlns:a16="http://schemas.microsoft.com/office/drawing/2014/main" id="{57DE8D30-A6B7-4EE9-B7B5-D0AA68369F9D}"/>
              </a:ext>
            </a:extLst>
          </p:cNvPr>
          <p:cNvSpPr txBox="1"/>
          <p:nvPr/>
        </p:nvSpPr>
        <p:spPr>
          <a:xfrm>
            <a:off x="47244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5" name="TextBox 334">
            <a:extLst>
              <a:ext uri="{FF2B5EF4-FFF2-40B4-BE49-F238E27FC236}">
                <a16:creationId xmlns:a16="http://schemas.microsoft.com/office/drawing/2014/main" id="{3E16BF8B-F888-4278-B25E-7D92DF66FF84}"/>
              </a:ext>
            </a:extLst>
          </p:cNvPr>
          <p:cNvSpPr txBox="1"/>
          <p:nvPr/>
        </p:nvSpPr>
        <p:spPr>
          <a:xfrm>
            <a:off x="81534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6" name="TextBox 335">
            <a:extLst>
              <a:ext uri="{FF2B5EF4-FFF2-40B4-BE49-F238E27FC236}">
                <a16:creationId xmlns:a16="http://schemas.microsoft.com/office/drawing/2014/main" id="{08EAA86C-0573-4570-8868-737ADB93AD52}"/>
              </a:ext>
            </a:extLst>
          </p:cNvPr>
          <p:cNvSpPr txBox="1"/>
          <p:nvPr/>
        </p:nvSpPr>
        <p:spPr>
          <a:xfrm>
            <a:off x="80391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7" name="TextBox 336">
            <a:extLst>
              <a:ext uri="{FF2B5EF4-FFF2-40B4-BE49-F238E27FC236}">
                <a16:creationId xmlns:a16="http://schemas.microsoft.com/office/drawing/2014/main" id="{C90FEC57-495E-43BB-8588-686465BF4062}"/>
              </a:ext>
            </a:extLst>
          </p:cNvPr>
          <p:cNvSpPr txBox="1"/>
          <p:nvPr/>
        </p:nvSpPr>
        <p:spPr>
          <a:xfrm>
            <a:off x="7543800" y="3009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8" name="TextBox 337">
            <a:extLst>
              <a:ext uri="{FF2B5EF4-FFF2-40B4-BE49-F238E27FC236}">
                <a16:creationId xmlns:a16="http://schemas.microsoft.com/office/drawing/2014/main" id="{9CAA2F27-C622-4A58-A6FE-CBBC4BCCDB45}"/>
              </a:ext>
            </a:extLst>
          </p:cNvPr>
          <p:cNvSpPr txBox="1"/>
          <p:nvPr/>
        </p:nvSpPr>
        <p:spPr>
          <a:xfrm>
            <a:off x="6134100"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39" name="TextBox 338">
            <a:extLst>
              <a:ext uri="{FF2B5EF4-FFF2-40B4-BE49-F238E27FC236}">
                <a16:creationId xmlns:a16="http://schemas.microsoft.com/office/drawing/2014/main" id="{6AEAE437-9402-40EE-82AF-FF56E5690131}"/>
              </a:ext>
            </a:extLst>
          </p:cNvPr>
          <p:cNvSpPr txBox="1"/>
          <p:nvPr/>
        </p:nvSpPr>
        <p:spPr>
          <a:xfrm>
            <a:off x="4436165"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0" name="TextBox 339">
            <a:extLst>
              <a:ext uri="{FF2B5EF4-FFF2-40B4-BE49-F238E27FC236}">
                <a16:creationId xmlns:a16="http://schemas.microsoft.com/office/drawing/2014/main" id="{001046EB-3044-486D-8257-CAC27635244E}"/>
              </a:ext>
            </a:extLst>
          </p:cNvPr>
          <p:cNvSpPr txBox="1"/>
          <p:nvPr/>
        </p:nvSpPr>
        <p:spPr>
          <a:xfrm>
            <a:off x="7162800" y="31457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1" name="TextBox 340">
            <a:extLst>
              <a:ext uri="{FF2B5EF4-FFF2-40B4-BE49-F238E27FC236}">
                <a16:creationId xmlns:a16="http://schemas.microsoft.com/office/drawing/2014/main" id="{39FD71A9-B02D-4C9E-828D-E88F8D6EBE2D}"/>
              </a:ext>
            </a:extLst>
          </p:cNvPr>
          <p:cNvSpPr txBox="1"/>
          <p:nvPr/>
        </p:nvSpPr>
        <p:spPr>
          <a:xfrm>
            <a:off x="5638800" y="34414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2" name="TextBox 341">
            <a:extLst>
              <a:ext uri="{FF2B5EF4-FFF2-40B4-BE49-F238E27FC236}">
                <a16:creationId xmlns:a16="http://schemas.microsoft.com/office/drawing/2014/main" id="{6CBE3310-240D-4A2C-8718-E183A07EEBA4}"/>
              </a:ext>
            </a:extLst>
          </p:cNvPr>
          <p:cNvSpPr txBox="1"/>
          <p:nvPr/>
        </p:nvSpPr>
        <p:spPr>
          <a:xfrm>
            <a:off x="60198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3" name="TextBox 342">
            <a:extLst>
              <a:ext uri="{FF2B5EF4-FFF2-40B4-BE49-F238E27FC236}">
                <a16:creationId xmlns:a16="http://schemas.microsoft.com/office/drawing/2014/main" id="{62799B37-EF0B-4BE9-BCE5-FAE0CABF2D56}"/>
              </a:ext>
            </a:extLst>
          </p:cNvPr>
          <p:cNvSpPr txBox="1"/>
          <p:nvPr/>
        </p:nvSpPr>
        <p:spPr>
          <a:xfrm>
            <a:off x="4876800" y="3238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4" name="TextBox 343">
            <a:extLst>
              <a:ext uri="{FF2B5EF4-FFF2-40B4-BE49-F238E27FC236}">
                <a16:creationId xmlns:a16="http://schemas.microsoft.com/office/drawing/2014/main" id="{D8FEC040-7846-4AB3-A0C7-D86E4976A2C3}"/>
              </a:ext>
            </a:extLst>
          </p:cNvPr>
          <p:cNvSpPr txBox="1"/>
          <p:nvPr/>
        </p:nvSpPr>
        <p:spPr>
          <a:xfrm>
            <a:off x="7696200" y="34414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5" name="TextBox 344">
            <a:extLst>
              <a:ext uri="{FF2B5EF4-FFF2-40B4-BE49-F238E27FC236}">
                <a16:creationId xmlns:a16="http://schemas.microsoft.com/office/drawing/2014/main" id="{AAA4EDAF-38F4-41E5-8D15-A99A2A82EC0A}"/>
              </a:ext>
            </a:extLst>
          </p:cNvPr>
          <p:cNvSpPr txBox="1"/>
          <p:nvPr/>
        </p:nvSpPr>
        <p:spPr>
          <a:xfrm>
            <a:off x="6819900" y="2857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6" name="TextBox 345">
            <a:extLst>
              <a:ext uri="{FF2B5EF4-FFF2-40B4-BE49-F238E27FC236}">
                <a16:creationId xmlns:a16="http://schemas.microsoft.com/office/drawing/2014/main" id="{5348F4AD-EA8D-4A20-9075-CC737631FE14}"/>
              </a:ext>
            </a:extLst>
          </p:cNvPr>
          <p:cNvSpPr txBox="1"/>
          <p:nvPr/>
        </p:nvSpPr>
        <p:spPr>
          <a:xfrm>
            <a:off x="53721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7" name="TextBox 346">
            <a:extLst>
              <a:ext uri="{FF2B5EF4-FFF2-40B4-BE49-F238E27FC236}">
                <a16:creationId xmlns:a16="http://schemas.microsoft.com/office/drawing/2014/main" id="{6718204D-CDA4-4456-9B07-88C8918AAA18}"/>
              </a:ext>
            </a:extLst>
          </p:cNvPr>
          <p:cNvSpPr txBox="1"/>
          <p:nvPr/>
        </p:nvSpPr>
        <p:spPr>
          <a:xfrm>
            <a:off x="76581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8" name="TextBox 347">
            <a:extLst>
              <a:ext uri="{FF2B5EF4-FFF2-40B4-BE49-F238E27FC236}">
                <a16:creationId xmlns:a16="http://schemas.microsoft.com/office/drawing/2014/main" id="{D3B6D410-DD6D-4A0D-BA0C-07CF8BB6070A}"/>
              </a:ext>
            </a:extLst>
          </p:cNvPr>
          <p:cNvSpPr txBox="1"/>
          <p:nvPr/>
        </p:nvSpPr>
        <p:spPr>
          <a:xfrm>
            <a:off x="6480313" y="338593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49" name="TextBox 348">
            <a:extLst>
              <a:ext uri="{FF2B5EF4-FFF2-40B4-BE49-F238E27FC236}">
                <a16:creationId xmlns:a16="http://schemas.microsoft.com/office/drawing/2014/main" id="{D7CCDF28-1C41-4E3B-BB27-77D7BFF8A59B}"/>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0" name="TextBox 349">
            <a:extLst>
              <a:ext uri="{FF2B5EF4-FFF2-40B4-BE49-F238E27FC236}">
                <a16:creationId xmlns:a16="http://schemas.microsoft.com/office/drawing/2014/main" id="{AD7022F7-BDB5-4A83-A2B8-8011F5D23F14}"/>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1" name="TextBox 350">
            <a:extLst>
              <a:ext uri="{FF2B5EF4-FFF2-40B4-BE49-F238E27FC236}">
                <a16:creationId xmlns:a16="http://schemas.microsoft.com/office/drawing/2014/main" id="{987CE8F2-8905-423F-90E8-D175C21EA987}"/>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2" name="TextBox 351">
            <a:extLst>
              <a:ext uri="{FF2B5EF4-FFF2-40B4-BE49-F238E27FC236}">
                <a16:creationId xmlns:a16="http://schemas.microsoft.com/office/drawing/2014/main" id="{4DA738E2-AD0B-48D1-B3CA-25299E7EB678}"/>
              </a:ext>
            </a:extLst>
          </p:cNvPr>
          <p:cNvSpPr txBox="1"/>
          <p:nvPr/>
        </p:nvSpPr>
        <p:spPr>
          <a:xfrm>
            <a:off x="37338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3" name="TextBox 352">
            <a:extLst>
              <a:ext uri="{FF2B5EF4-FFF2-40B4-BE49-F238E27FC236}">
                <a16:creationId xmlns:a16="http://schemas.microsoft.com/office/drawing/2014/main" id="{F0418529-7414-41EA-A3D3-E3515EECD321}"/>
              </a:ext>
            </a:extLst>
          </p:cNvPr>
          <p:cNvSpPr txBox="1"/>
          <p:nvPr/>
        </p:nvSpPr>
        <p:spPr>
          <a:xfrm>
            <a:off x="35814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4" name="TextBox 353">
            <a:extLst>
              <a:ext uri="{FF2B5EF4-FFF2-40B4-BE49-F238E27FC236}">
                <a16:creationId xmlns:a16="http://schemas.microsoft.com/office/drawing/2014/main" id="{166D6CBE-8A58-4558-86D4-4827D723FE48}"/>
              </a:ext>
            </a:extLst>
          </p:cNvPr>
          <p:cNvSpPr txBox="1"/>
          <p:nvPr/>
        </p:nvSpPr>
        <p:spPr>
          <a:xfrm>
            <a:off x="30861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5" name="TextBox 354">
            <a:extLst>
              <a:ext uri="{FF2B5EF4-FFF2-40B4-BE49-F238E27FC236}">
                <a16:creationId xmlns:a16="http://schemas.microsoft.com/office/drawing/2014/main" id="{3CD74DE2-8289-4B99-9FB2-5BFBBD287CB7}"/>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6" name="TextBox 355">
            <a:extLst>
              <a:ext uri="{FF2B5EF4-FFF2-40B4-BE49-F238E27FC236}">
                <a16:creationId xmlns:a16="http://schemas.microsoft.com/office/drawing/2014/main" id="{552229B0-D245-4E6D-959B-AD56305ECA44}"/>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7" name="TextBox 356">
            <a:extLst>
              <a:ext uri="{FF2B5EF4-FFF2-40B4-BE49-F238E27FC236}">
                <a16:creationId xmlns:a16="http://schemas.microsoft.com/office/drawing/2014/main" id="{79829E35-BF52-4562-9F8E-8868814B7262}"/>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8" name="TextBox 357">
            <a:extLst>
              <a:ext uri="{FF2B5EF4-FFF2-40B4-BE49-F238E27FC236}">
                <a16:creationId xmlns:a16="http://schemas.microsoft.com/office/drawing/2014/main" id="{B57F62AE-13C0-4DC0-874D-8B77B2C233C0}"/>
              </a:ext>
            </a:extLst>
          </p:cNvPr>
          <p:cNvSpPr txBox="1"/>
          <p:nvPr/>
        </p:nvSpPr>
        <p:spPr>
          <a:xfrm>
            <a:off x="3238500" y="3314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59" name="TextBox 358">
            <a:extLst>
              <a:ext uri="{FF2B5EF4-FFF2-40B4-BE49-F238E27FC236}">
                <a16:creationId xmlns:a16="http://schemas.microsoft.com/office/drawing/2014/main" id="{3B637E39-CAE2-4899-9B43-2F582A7C9A51}"/>
              </a:ext>
            </a:extLst>
          </p:cNvPr>
          <p:cNvSpPr txBox="1"/>
          <p:nvPr/>
        </p:nvSpPr>
        <p:spPr>
          <a:xfrm>
            <a:off x="33528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0" name="TextBox 359">
            <a:extLst>
              <a:ext uri="{FF2B5EF4-FFF2-40B4-BE49-F238E27FC236}">
                <a16:creationId xmlns:a16="http://schemas.microsoft.com/office/drawing/2014/main" id="{38B1EF03-1E9B-49C1-8890-8333D867690B}"/>
              </a:ext>
            </a:extLst>
          </p:cNvPr>
          <p:cNvSpPr txBox="1"/>
          <p:nvPr/>
        </p:nvSpPr>
        <p:spPr>
          <a:xfrm>
            <a:off x="36195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1" name="TextBox 360">
            <a:extLst>
              <a:ext uri="{FF2B5EF4-FFF2-40B4-BE49-F238E27FC236}">
                <a16:creationId xmlns:a16="http://schemas.microsoft.com/office/drawing/2014/main" id="{5621A4EC-0C98-413E-9F3A-3CE98F53DED5}"/>
              </a:ext>
            </a:extLst>
          </p:cNvPr>
          <p:cNvSpPr txBox="1"/>
          <p:nvPr/>
        </p:nvSpPr>
        <p:spPr>
          <a:xfrm>
            <a:off x="32004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2" name="TextBox 361">
            <a:extLst>
              <a:ext uri="{FF2B5EF4-FFF2-40B4-BE49-F238E27FC236}">
                <a16:creationId xmlns:a16="http://schemas.microsoft.com/office/drawing/2014/main" id="{45103302-A724-403D-86A5-81BBD2868BC1}"/>
              </a:ext>
            </a:extLst>
          </p:cNvPr>
          <p:cNvSpPr txBox="1"/>
          <p:nvPr/>
        </p:nvSpPr>
        <p:spPr>
          <a:xfrm>
            <a:off x="3276600" y="4495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3" name="TextBox 362">
            <a:extLst>
              <a:ext uri="{FF2B5EF4-FFF2-40B4-BE49-F238E27FC236}">
                <a16:creationId xmlns:a16="http://schemas.microsoft.com/office/drawing/2014/main" id="{BCEB9354-2BBF-4616-9CCF-58B363E184CD}"/>
              </a:ext>
            </a:extLst>
          </p:cNvPr>
          <p:cNvSpPr txBox="1"/>
          <p:nvPr/>
        </p:nvSpPr>
        <p:spPr>
          <a:xfrm>
            <a:off x="2971800" y="5448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4" name="TextBox 363">
            <a:extLst>
              <a:ext uri="{FF2B5EF4-FFF2-40B4-BE49-F238E27FC236}">
                <a16:creationId xmlns:a16="http://schemas.microsoft.com/office/drawing/2014/main" id="{5E4D7A2F-FB16-4E0C-AF47-555F1825D49D}"/>
              </a:ext>
            </a:extLst>
          </p:cNvPr>
          <p:cNvSpPr txBox="1"/>
          <p:nvPr/>
        </p:nvSpPr>
        <p:spPr>
          <a:xfrm>
            <a:off x="2667000" y="4838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5" name="TextBox 364">
            <a:extLst>
              <a:ext uri="{FF2B5EF4-FFF2-40B4-BE49-F238E27FC236}">
                <a16:creationId xmlns:a16="http://schemas.microsoft.com/office/drawing/2014/main" id="{B618EDA3-BC11-44E2-A82A-4BD41E1E215F}"/>
              </a:ext>
            </a:extLst>
          </p:cNvPr>
          <p:cNvSpPr txBox="1"/>
          <p:nvPr/>
        </p:nvSpPr>
        <p:spPr>
          <a:xfrm>
            <a:off x="35433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6" name="TextBox 365">
            <a:extLst>
              <a:ext uri="{FF2B5EF4-FFF2-40B4-BE49-F238E27FC236}">
                <a16:creationId xmlns:a16="http://schemas.microsoft.com/office/drawing/2014/main" id="{BDE246D2-05E7-40C1-9BBC-2BAA9E2B0D8D}"/>
              </a:ext>
            </a:extLst>
          </p:cNvPr>
          <p:cNvSpPr txBox="1"/>
          <p:nvPr/>
        </p:nvSpPr>
        <p:spPr>
          <a:xfrm>
            <a:off x="29337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7" name="TextBox 366">
            <a:extLst>
              <a:ext uri="{FF2B5EF4-FFF2-40B4-BE49-F238E27FC236}">
                <a16:creationId xmlns:a16="http://schemas.microsoft.com/office/drawing/2014/main" id="{2DFFD5B1-C99B-4510-AE03-8F54160CCAE0}"/>
              </a:ext>
            </a:extLst>
          </p:cNvPr>
          <p:cNvSpPr txBox="1"/>
          <p:nvPr/>
        </p:nvSpPr>
        <p:spPr>
          <a:xfrm>
            <a:off x="3843130" y="4572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8" name="TextBox 367">
            <a:extLst>
              <a:ext uri="{FF2B5EF4-FFF2-40B4-BE49-F238E27FC236}">
                <a16:creationId xmlns:a16="http://schemas.microsoft.com/office/drawing/2014/main" id="{7E2427EF-8B4F-40A7-848A-EF8DF2712B74}"/>
              </a:ext>
            </a:extLst>
          </p:cNvPr>
          <p:cNvSpPr txBox="1"/>
          <p:nvPr/>
        </p:nvSpPr>
        <p:spPr>
          <a:xfrm>
            <a:off x="1714500" y="5524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69" name="TextBox 368">
            <a:extLst>
              <a:ext uri="{FF2B5EF4-FFF2-40B4-BE49-F238E27FC236}">
                <a16:creationId xmlns:a16="http://schemas.microsoft.com/office/drawing/2014/main" id="{E2574D23-E7CD-4B13-8407-0A3F724295B8}"/>
              </a:ext>
            </a:extLst>
          </p:cNvPr>
          <p:cNvSpPr txBox="1"/>
          <p:nvPr/>
        </p:nvSpPr>
        <p:spPr>
          <a:xfrm>
            <a:off x="723900" y="5448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0" name="TextBox 369">
            <a:extLst>
              <a:ext uri="{FF2B5EF4-FFF2-40B4-BE49-F238E27FC236}">
                <a16:creationId xmlns:a16="http://schemas.microsoft.com/office/drawing/2014/main" id="{047EDC23-C256-4930-86AA-2D5616DD21A9}"/>
              </a:ext>
            </a:extLst>
          </p:cNvPr>
          <p:cNvSpPr txBox="1"/>
          <p:nvPr/>
        </p:nvSpPr>
        <p:spPr>
          <a:xfrm>
            <a:off x="2819400" y="4457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1" name="TextBox 370">
            <a:extLst>
              <a:ext uri="{FF2B5EF4-FFF2-40B4-BE49-F238E27FC236}">
                <a16:creationId xmlns:a16="http://schemas.microsoft.com/office/drawing/2014/main" id="{3670C044-1498-41FC-AFDC-8D8D255268AB}"/>
              </a:ext>
            </a:extLst>
          </p:cNvPr>
          <p:cNvSpPr txBox="1"/>
          <p:nvPr/>
        </p:nvSpPr>
        <p:spPr>
          <a:xfrm>
            <a:off x="1638300" y="4572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2" name="TextBox 371">
            <a:extLst>
              <a:ext uri="{FF2B5EF4-FFF2-40B4-BE49-F238E27FC236}">
                <a16:creationId xmlns:a16="http://schemas.microsoft.com/office/drawing/2014/main" id="{91E4D21A-5912-4C79-B405-265C64A4BCD6}"/>
              </a:ext>
            </a:extLst>
          </p:cNvPr>
          <p:cNvSpPr txBox="1"/>
          <p:nvPr/>
        </p:nvSpPr>
        <p:spPr>
          <a:xfrm>
            <a:off x="1104900" y="5410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3" name="TextBox 372">
            <a:extLst>
              <a:ext uri="{FF2B5EF4-FFF2-40B4-BE49-F238E27FC236}">
                <a16:creationId xmlns:a16="http://schemas.microsoft.com/office/drawing/2014/main" id="{63357B9F-320F-4507-9B1D-05EDBCF0542F}"/>
              </a:ext>
            </a:extLst>
          </p:cNvPr>
          <p:cNvSpPr txBox="1"/>
          <p:nvPr/>
        </p:nvSpPr>
        <p:spPr>
          <a:xfrm>
            <a:off x="3390900" y="4876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4" name="TextBox 373">
            <a:extLst>
              <a:ext uri="{FF2B5EF4-FFF2-40B4-BE49-F238E27FC236}">
                <a16:creationId xmlns:a16="http://schemas.microsoft.com/office/drawing/2014/main" id="{CB5761CA-6BD6-486F-AF97-6BE3BDB128C3}"/>
              </a:ext>
            </a:extLst>
          </p:cNvPr>
          <p:cNvSpPr txBox="1"/>
          <p:nvPr/>
        </p:nvSpPr>
        <p:spPr>
          <a:xfrm>
            <a:off x="2514600" y="5638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5" name="TextBox 374">
            <a:extLst>
              <a:ext uri="{FF2B5EF4-FFF2-40B4-BE49-F238E27FC236}">
                <a16:creationId xmlns:a16="http://schemas.microsoft.com/office/drawing/2014/main" id="{FDB0CD43-5B30-40DF-8C72-71290031ACD1}"/>
              </a:ext>
            </a:extLst>
          </p:cNvPr>
          <p:cNvSpPr txBox="1"/>
          <p:nvPr/>
        </p:nvSpPr>
        <p:spPr>
          <a:xfrm>
            <a:off x="952500" y="4762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6" name="TextBox 375">
            <a:extLst>
              <a:ext uri="{FF2B5EF4-FFF2-40B4-BE49-F238E27FC236}">
                <a16:creationId xmlns:a16="http://schemas.microsoft.com/office/drawing/2014/main" id="{4235E8E6-BD2F-4C73-BA12-4CBB3DE613F4}"/>
              </a:ext>
            </a:extLst>
          </p:cNvPr>
          <p:cNvSpPr txBox="1"/>
          <p:nvPr/>
        </p:nvSpPr>
        <p:spPr>
          <a:xfrm>
            <a:off x="1790700" y="5295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7" name="TextBox 376">
            <a:extLst>
              <a:ext uri="{FF2B5EF4-FFF2-40B4-BE49-F238E27FC236}">
                <a16:creationId xmlns:a16="http://schemas.microsoft.com/office/drawing/2014/main" id="{0244AC7D-54DC-4C8D-B20E-5052B34EFB2B}"/>
              </a:ext>
            </a:extLst>
          </p:cNvPr>
          <p:cNvSpPr txBox="1"/>
          <p:nvPr/>
        </p:nvSpPr>
        <p:spPr>
          <a:xfrm>
            <a:off x="685800" y="4267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8" name="TextBox 377">
            <a:extLst>
              <a:ext uri="{FF2B5EF4-FFF2-40B4-BE49-F238E27FC236}">
                <a16:creationId xmlns:a16="http://schemas.microsoft.com/office/drawing/2014/main" id="{03E182B5-5D07-43D8-880B-F8CB819C9F7A}"/>
              </a:ext>
            </a:extLst>
          </p:cNvPr>
          <p:cNvSpPr txBox="1"/>
          <p:nvPr/>
        </p:nvSpPr>
        <p:spPr>
          <a:xfrm>
            <a:off x="2514600" y="5257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79" name="TextBox 378">
            <a:extLst>
              <a:ext uri="{FF2B5EF4-FFF2-40B4-BE49-F238E27FC236}">
                <a16:creationId xmlns:a16="http://schemas.microsoft.com/office/drawing/2014/main" id="{F866A24B-F8A0-4006-8C8D-3F77F206AF70}"/>
              </a:ext>
            </a:extLst>
          </p:cNvPr>
          <p:cNvSpPr txBox="1"/>
          <p:nvPr/>
        </p:nvSpPr>
        <p:spPr>
          <a:xfrm>
            <a:off x="1485900" y="4838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0" name="TextBox 379">
            <a:extLst>
              <a:ext uri="{FF2B5EF4-FFF2-40B4-BE49-F238E27FC236}">
                <a16:creationId xmlns:a16="http://schemas.microsoft.com/office/drawing/2014/main" id="{0E38DB92-DEA0-4CF1-8170-845DD86C6620}"/>
              </a:ext>
            </a:extLst>
          </p:cNvPr>
          <p:cNvSpPr txBox="1"/>
          <p:nvPr/>
        </p:nvSpPr>
        <p:spPr>
          <a:xfrm>
            <a:off x="1409700" y="4267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1" name="TextBox 380">
            <a:extLst>
              <a:ext uri="{FF2B5EF4-FFF2-40B4-BE49-F238E27FC236}">
                <a16:creationId xmlns:a16="http://schemas.microsoft.com/office/drawing/2014/main" id="{13322F80-3CB4-45A2-8364-83042A71FEE3}"/>
              </a:ext>
            </a:extLst>
          </p:cNvPr>
          <p:cNvSpPr txBox="1"/>
          <p:nvPr/>
        </p:nvSpPr>
        <p:spPr>
          <a:xfrm>
            <a:off x="3543300" y="5334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2" name="TextBox 381">
            <a:extLst>
              <a:ext uri="{FF2B5EF4-FFF2-40B4-BE49-F238E27FC236}">
                <a16:creationId xmlns:a16="http://schemas.microsoft.com/office/drawing/2014/main" id="{E745C7A4-BFB9-4FE8-BD5A-1540289F9CEF}"/>
              </a:ext>
            </a:extLst>
          </p:cNvPr>
          <p:cNvSpPr txBox="1"/>
          <p:nvPr/>
        </p:nvSpPr>
        <p:spPr>
          <a:xfrm>
            <a:off x="21336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3" name="TextBox 382">
            <a:extLst>
              <a:ext uri="{FF2B5EF4-FFF2-40B4-BE49-F238E27FC236}">
                <a16:creationId xmlns:a16="http://schemas.microsoft.com/office/drawing/2014/main" id="{A23160C6-A127-4467-86E1-D4E783B72279}"/>
              </a:ext>
            </a:extLst>
          </p:cNvPr>
          <p:cNvSpPr txBox="1"/>
          <p:nvPr/>
        </p:nvSpPr>
        <p:spPr>
          <a:xfrm>
            <a:off x="762000" y="5105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4" name="TextBox 383">
            <a:extLst>
              <a:ext uri="{FF2B5EF4-FFF2-40B4-BE49-F238E27FC236}">
                <a16:creationId xmlns:a16="http://schemas.microsoft.com/office/drawing/2014/main" id="{FED2A89E-D5B0-4E73-B774-BA5564279CA4}"/>
              </a:ext>
            </a:extLst>
          </p:cNvPr>
          <p:cNvSpPr txBox="1"/>
          <p:nvPr/>
        </p:nvSpPr>
        <p:spPr>
          <a:xfrm>
            <a:off x="20574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5" name="TextBox 384">
            <a:extLst>
              <a:ext uri="{FF2B5EF4-FFF2-40B4-BE49-F238E27FC236}">
                <a16:creationId xmlns:a16="http://schemas.microsoft.com/office/drawing/2014/main" id="{377B35E1-6B05-4850-8DFB-EB766B29D85E}"/>
              </a:ext>
            </a:extLst>
          </p:cNvPr>
          <p:cNvSpPr txBox="1"/>
          <p:nvPr/>
        </p:nvSpPr>
        <p:spPr>
          <a:xfrm>
            <a:off x="2080591" y="475753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6" name="TextBox 385">
            <a:extLst>
              <a:ext uri="{FF2B5EF4-FFF2-40B4-BE49-F238E27FC236}">
                <a16:creationId xmlns:a16="http://schemas.microsoft.com/office/drawing/2014/main" id="{390F3A12-F09B-4A72-9C11-50D4E6726B6F}"/>
              </a:ext>
            </a:extLst>
          </p:cNvPr>
          <p:cNvSpPr txBox="1"/>
          <p:nvPr/>
        </p:nvSpPr>
        <p:spPr>
          <a:xfrm>
            <a:off x="3695700" y="4038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7" name="TextBox 386">
            <a:extLst>
              <a:ext uri="{FF2B5EF4-FFF2-40B4-BE49-F238E27FC236}">
                <a16:creationId xmlns:a16="http://schemas.microsoft.com/office/drawing/2014/main" id="{2A224CE1-CE1D-48CA-838D-C1D5E0AEEE60}"/>
              </a:ext>
            </a:extLst>
          </p:cNvPr>
          <p:cNvSpPr txBox="1"/>
          <p:nvPr/>
        </p:nvSpPr>
        <p:spPr>
          <a:xfrm>
            <a:off x="36957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8" name="TextBox 387">
            <a:extLst>
              <a:ext uri="{FF2B5EF4-FFF2-40B4-BE49-F238E27FC236}">
                <a16:creationId xmlns:a16="http://schemas.microsoft.com/office/drawing/2014/main" id="{76D14FD4-F833-44F0-9593-6240A58E8196}"/>
              </a:ext>
            </a:extLst>
          </p:cNvPr>
          <p:cNvSpPr txBox="1"/>
          <p:nvPr/>
        </p:nvSpPr>
        <p:spPr>
          <a:xfrm>
            <a:off x="3995530" y="4724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89" name="TextBox 388">
            <a:extLst>
              <a:ext uri="{FF2B5EF4-FFF2-40B4-BE49-F238E27FC236}">
                <a16:creationId xmlns:a16="http://schemas.microsoft.com/office/drawing/2014/main" id="{6AC22521-E68F-4609-97C8-DB9C7F3151E4}"/>
              </a:ext>
            </a:extLst>
          </p:cNvPr>
          <p:cNvSpPr txBox="1"/>
          <p:nvPr/>
        </p:nvSpPr>
        <p:spPr>
          <a:xfrm>
            <a:off x="3695700" y="4038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0" name="TextBox 389">
            <a:extLst>
              <a:ext uri="{FF2B5EF4-FFF2-40B4-BE49-F238E27FC236}">
                <a16:creationId xmlns:a16="http://schemas.microsoft.com/office/drawing/2014/main" id="{48E8A080-FFD3-4692-ADD9-99D17D1E361B}"/>
              </a:ext>
            </a:extLst>
          </p:cNvPr>
          <p:cNvSpPr txBox="1"/>
          <p:nvPr/>
        </p:nvSpPr>
        <p:spPr>
          <a:xfrm>
            <a:off x="3429000" y="4648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1" name="TextBox 390">
            <a:extLst>
              <a:ext uri="{FF2B5EF4-FFF2-40B4-BE49-F238E27FC236}">
                <a16:creationId xmlns:a16="http://schemas.microsoft.com/office/drawing/2014/main" id="{24F88142-3A64-415A-9C07-8A7886AA0454}"/>
              </a:ext>
            </a:extLst>
          </p:cNvPr>
          <p:cNvSpPr txBox="1"/>
          <p:nvPr/>
        </p:nvSpPr>
        <p:spPr>
          <a:xfrm>
            <a:off x="3124200" y="5600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2" name="TextBox 391">
            <a:extLst>
              <a:ext uri="{FF2B5EF4-FFF2-40B4-BE49-F238E27FC236}">
                <a16:creationId xmlns:a16="http://schemas.microsoft.com/office/drawing/2014/main" id="{16D8B83F-6B80-4FD3-B43B-8D0020287D1A}"/>
              </a:ext>
            </a:extLst>
          </p:cNvPr>
          <p:cNvSpPr txBox="1"/>
          <p:nvPr/>
        </p:nvSpPr>
        <p:spPr>
          <a:xfrm>
            <a:off x="2819400" y="4991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3" name="TextBox 392">
            <a:extLst>
              <a:ext uri="{FF2B5EF4-FFF2-40B4-BE49-F238E27FC236}">
                <a16:creationId xmlns:a16="http://schemas.microsoft.com/office/drawing/2014/main" id="{E0D3806E-7E23-4C2B-832E-0B11A6EBF27B}"/>
              </a:ext>
            </a:extLst>
          </p:cNvPr>
          <p:cNvSpPr txBox="1"/>
          <p:nvPr/>
        </p:nvSpPr>
        <p:spPr>
          <a:xfrm>
            <a:off x="36957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4" name="TextBox 393">
            <a:extLst>
              <a:ext uri="{FF2B5EF4-FFF2-40B4-BE49-F238E27FC236}">
                <a16:creationId xmlns:a16="http://schemas.microsoft.com/office/drawing/2014/main" id="{A0BF7190-0EE0-4D3B-810E-5E2802E68099}"/>
              </a:ext>
            </a:extLst>
          </p:cNvPr>
          <p:cNvSpPr txBox="1"/>
          <p:nvPr/>
        </p:nvSpPr>
        <p:spPr>
          <a:xfrm>
            <a:off x="30861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5" name="TextBox 394">
            <a:extLst>
              <a:ext uri="{FF2B5EF4-FFF2-40B4-BE49-F238E27FC236}">
                <a16:creationId xmlns:a16="http://schemas.microsoft.com/office/drawing/2014/main" id="{101DF352-E836-4E92-9E56-8FA5DA74B581}"/>
              </a:ext>
            </a:extLst>
          </p:cNvPr>
          <p:cNvSpPr txBox="1"/>
          <p:nvPr/>
        </p:nvSpPr>
        <p:spPr>
          <a:xfrm>
            <a:off x="1714500" y="4114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6" name="TextBox 395">
            <a:extLst>
              <a:ext uri="{FF2B5EF4-FFF2-40B4-BE49-F238E27FC236}">
                <a16:creationId xmlns:a16="http://schemas.microsoft.com/office/drawing/2014/main" id="{DC83931A-327D-4046-BC65-827C98E02AFD}"/>
              </a:ext>
            </a:extLst>
          </p:cNvPr>
          <p:cNvSpPr txBox="1"/>
          <p:nvPr/>
        </p:nvSpPr>
        <p:spPr>
          <a:xfrm>
            <a:off x="3995530" y="4724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7" name="TextBox 396">
            <a:extLst>
              <a:ext uri="{FF2B5EF4-FFF2-40B4-BE49-F238E27FC236}">
                <a16:creationId xmlns:a16="http://schemas.microsoft.com/office/drawing/2014/main" id="{F52AED0B-4550-4E62-B559-76344C579E0F}"/>
              </a:ext>
            </a:extLst>
          </p:cNvPr>
          <p:cNvSpPr txBox="1"/>
          <p:nvPr/>
        </p:nvSpPr>
        <p:spPr>
          <a:xfrm>
            <a:off x="1866900" y="5676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8" name="TextBox 397">
            <a:extLst>
              <a:ext uri="{FF2B5EF4-FFF2-40B4-BE49-F238E27FC236}">
                <a16:creationId xmlns:a16="http://schemas.microsoft.com/office/drawing/2014/main" id="{7EDB642C-1E28-4FD7-99EA-A94E22659889}"/>
              </a:ext>
            </a:extLst>
          </p:cNvPr>
          <p:cNvSpPr txBox="1"/>
          <p:nvPr/>
        </p:nvSpPr>
        <p:spPr>
          <a:xfrm>
            <a:off x="876300" y="5600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399" name="TextBox 398">
            <a:extLst>
              <a:ext uri="{FF2B5EF4-FFF2-40B4-BE49-F238E27FC236}">
                <a16:creationId xmlns:a16="http://schemas.microsoft.com/office/drawing/2014/main" id="{9A6AFACB-915B-48AC-9617-C4C0724E2CE5}"/>
              </a:ext>
            </a:extLst>
          </p:cNvPr>
          <p:cNvSpPr txBox="1"/>
          <p:nvPr/>
        </p:nvSpPr>
        <p:spPr>
          <a:xfrm>
            <a:off x="2971800" y="4610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0" name="TextBox 399">
            <a:extLst>
              <a:ext uri="{FF2B5EF4-FFF2-40B4-BE49-F238E27FC236}">
                <a16:creationId xmlns:a16="http://schemas.microsoft.com/office/drawing/2014/main" id="{ED254DFD-E818-4BE1-AC93-210DC3179CEC}"/>
              </a:ext>
            </a:extLst>
          </p:cNvPr>
          <p:cNvSpPr txBox="1"/>
          <p:nvPr/>
        </p:nvSpPr>
        <p:spPr>
          <a:xfrm>
            <a:off x="1790700" y="4724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1" name="TextBox 400">
            <a:extLst>
              <a:ext uri="{FF2B5EF4-FFF2-40B4-BE49-F238E27FC236}">
                <a16:creationId xmlns:a16="http://schemas.microsoft.com/office/drawing/2014/main" id="{1C3BE6D3-1D3F-498D-9A68-A85974FEEA4E}"/>
              </a:ext>
            </a:extLst>
          </p:cNvPr>
          <p:cNvSpPr txBox="1"/>
          <p:nvPr/>
        </p:nvSpPr>
        <p:spPr>
          <a:xfrm>
            <a:off x="1257300" y="5562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2" name="TextBox 401">
            <a:extLst>
              <a:ext uri="{FF2B5EF4-FFF2-40B4-BE49-F238E27FC236}">
                <a16:creationId xmlns:a16="http://schemas.microsoft.com/office/drawing/2014/main" id="{9983922A-FB49-4271-8F30-3F02ECA84EB1}"/>
              </a:ext>
            </a:extLst>
          </p:cNvPr>
          <p:cNvSpPr txBox="1"/>
          <p:nvPr/>
        </p:nvSpPr>
        <p:spPr>
          <a:xfrm>
            <a:off x="3543300" y="5029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3" name="TextBox 402">
            <a:extLst>
              <a:ext uri="{FF2B5EF4-FFF2-40B4-BE49-F238E27FC236}">
                <a16:creationId xmlns:a16="http://schemas.microsoft.com/office/drawing/2014/main" id="{29441EE8-DE73-42B9-8877-3E74E3990A6B}"/>
              </a:ext>
            </a:extLst>
          </p:cNvPr>
          <p:cNvSpPr txBox="1"/>
          <p:nvPr/>
        </p:nvSpPr>
        <p:spPr>
          <a:xfrm>
            <a:off x="1104900" y="4914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4" name="TextBox 403">
            <a:extLst>
              <a:ext uri="{FF2B5EF4-FFF2-40B4-BE49-F238E27FC236}">
                <a16:creationId xmlns:a16="http://schemas.microsoft.com/office/drawing/2014/main" id="{75D2EB84-2964-4EF6-BD94-CF02792FDE2A}"/>
              </a:ext>
            </a:extLst>
          </p:cNvPr>
          <p:cNvSpPr txBox="1"/>
          <p:nvPr/>
        </p:nvSpPr>
        <p:spPr>
          <a:xfrm>
            <a:off x="1943100" y="5448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5" name="TextBox 404">
            <a:extLst>
              <a:ext uri="{FF2B5EF4-FFF2-40B4-BE49-F238E27FC236}">
                <a16:creationId xmlns:a16="http://schemas.microsoft.com/office/drawing/2014/main" id="{53966FCD-81E6-4DA5-985F-02523D5C6039}"/>
              </a:ext>
            </a:extLst>
          </p:cNvPr>
          <p:cNvSpPr txBox="1"/>
          <p:nvPr/>
        </p:nvSpPr>
        <p:spPr>
          <a:xfrm>
            <a:off x="838200" y="4419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6" name="TextBox 405">
            <a:extLst>
              <a:ext uri="{FF2B5EF4-FFF2-40B4-BE49-F238E27FC236}">
                <a16:creationId xmlns:a16="http://schemas.microsoft.com/office/drawing/2014/main" id="{1D51F0A1-234D-4442-B58C-FF0F0289556C}"/>
              </a:ext>
            </a:extLst>
          </p:cNvPr>
          <p:cNvSpPr txBox="1"/>
          <p:nvPr/>
        </p:nvSpPr>
        <p:spPr>
          <a:xfrm>
            <a:off x="2667000" y="5410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7" name="TextBox 406">
            <a:extLst>
              <a:ext uri="{FF2B5EF4-FFF2-40B4-BE49-F238E27FC236}">
                <a16:creationId xmlns:a16="http://schemas.microsoft.com/office/drawing/2014/main" id="{FE3FAF09-0953-4242-89F0-EC4A12750E6F}"/>
              </a:ext>
            </a:extLst>
          </p:cNvPr>
          <p:cNvSpPr txBox="1"/>
          <p:nvPr/>
        </p:nvSpPr>
        <p:spPr>
          <a:xfrm>
            <a:off x="1638300" y="4991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8" name="TextBox 407">
            <a:extLst>
              <a:ext uri="{FF2B5EF4-FFF2-40B4-BE49-F238E27FC236}">
                <a16:creationId xmlns:a16="http://schemas.microsoft.com/office/drawing/2014/main" id="{1D31BAFF-ADAD-45D7-8B91-E8BB778FE762}"/>
              </a:ext>
            </a:extLst>
          </p:cNvPr>
          <p:cNvSpPr txBox="1"/>
          <p:nvPr/>
        </p:nvSpPr>
        <p:spPr>
          <a:xfrm>
            <a:off x="1562100" y="4419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09" name="TextBox 408">
            <a:extLst>
              <a:ext uri="{FF2B5EF4-FFF2-40B4-BE49-F238E27FC236}">
                <a16:creationId xmlns:a16="http://schemas.microsoft.com/office/drawing/2014/main" id="{0F04DC9C-9F65-42DB-B8F9-5D06AE9876CB}"/>
              </a:ext>
            </a:extLst>
          </p:cNvPr>
          <p:cNvSpPr txBox="1"/>
          <p:nvPr/>
        </p:nvSpPr>
        <p:spPr>
          <a:xfrm>
            <a:off x="3695700" y="5486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0" name="TextBox 409">
            <a:extLst>
              <a:ext uri="{FF2B5EF4-FFF2-40B4-BE49-F238E27FC236}">
                <a16:creationId xmlns:a16="http://schemas.microsoft.com/office/drawing/2014/main" id="{654C95E3-97F3-4FA0-8BD1-68F95A77A895}"/>
              </a:ext>
            </a:extLst>
          </p:cNvPr>
          <p:cNvSpPr txBox="1"/>
          <p:nvPr/>
        </p:nvSpPr>
        <p:spPr>
          <a:xfrm>
            <a:off x="2286000" y="4457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1" name="TextBox 410">
            <a:extLst>
              <a:ext uri="{FF2B5EF4-FFF2-40B4-BE49-F238E27FC236}">
                <a16:creationId xmlns:a16="http://schemas.microsoft.com/office/drawing/2014/main" id="{F65D3523-FD9F-4C3A-8CE3-A6CBDBFC287F}"/>
              </a:ext>
            </a:extLst>
          </p:cNvPr>
          <p:cNvSpPr txBox="1"/>
          <p:nvPr/>
        </p:nvSpPr>
        <p:spPr>
          <a:xfrm>
            <a:off x="914400" y="5257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2" name="TextBox 411">
            <a:extLst>
              <a:ext uri="{FF2B5EF4-FFF2-40B4-BE49-F238E27FC236}">
                <a16:creationId xmlns:a16="http://schemas.microsoft.com/office/drawing/2014/main" id="{02FD1D8E-122B-4A50-9C55-47E7E4C51809}"/>
              </a:ext>
            </a:extLst>
          </p:cNvPr>
          <p:cNvSpPr txBox="1"/>
          <p:nvPr/>
        </p:nvSpPr>
        <p:spPr>
          <a:xfrm>
            <a:off x="22098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3" name="TextBox 412">
            <a:extLst>
              <a:ext uri="{FF2B5EF4-FFF2-40B4-BE49-F238E27FC236}">
                <a16:creationId xmlns:a16="http://schemas.microsoft.com/office/drawing/2014/main" id="{AFA991EA-C052-48C8-9935-C09B330A39FA}"/>
              </a:ext>
            </a:extLst>
          </p:cNvPr>
          <p:cNvSpPr txBox="1"/>
          <p:nvPr/>
        </p:nvSpPr>
        <p:spPr>
          <a:xfrm>
            <a:off x="1104900" y="4076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4" name="TextBox 413">
            <a:extLst>
              <a:ext uri="{FF2B5EF4-FFF2-40B4-BE49-F238E27FC236}">
                <a16:creationId xmlns:a16="http://schemas.microsoft.com/office/drawing/2014/main" id="{67CBC0EC-A6B5-4CBC-98BD-48B586761870}"/>
              </a:ext>
            </a:extLst>
          </p:cNvPr>
          <p:cNvSpPr txBox="1"/>
          <p:nvPr/>
        </p:nvSpPr>
        <p:spPr>
          <a:xfrm>
            <a:off x="2232991" y="490993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5" name="TextBox 414">
            <a:extLst>
              <a:ext uri="{FF2B5EF4-FFF2-40B4-BE49-F238E27FC236}">
                <a16:creationId xmlns:a16="http://schemas.microsoft.com/office/drawing/2014/main" id="{F99DF88B-79BF-49A7-AB49-E70F92481473}"/>
              </a:ext>
            </a:extLst>
          </p:cNvPr>
          <p:cNvSpPr txBox="1"/>
          <p:nvPr/>
        </p:nvSpPr>
        <p:spPr>
          <a:xfrm>
            <a:off x="3848100" y="4191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6" name="TextBox 415">
            <a:extLst>
              <a:ext uri="{FF2B5EF4-FFF2-40B4-BE49-F238E27FC236}">
                <a16:creationId xmlns:a16="http://schemas.microsoft.com/office/drawing/2014/main" id="{3319029B-8430-493E-A5EB-A78C5D523104}"/>
              </a:ext>
            </a:extLst>
          </p:cNvPr>
          <p:cNvSpPr txBox="1"/>
          <p:nvPr/>
        </p:nvSpPr>
        <p:spPr>
          <a:xfrm>
            <a:off x="3848100" y="4457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7" name="TextBox 416">
            <a:extLst>
              <a:ext uri="{FF2B5EF4-FFF2-40B4-BE49-F238E27FC236}">
                <a16:creationId xmlns:a16="http://schemas.microsoft.com/office/drawing/2014/main" id="{5735CD51-1E3D-4AB3-B245-06131C3577A5}"/>
              </a:ext>
            </a:extLst>
          </p:cNvPr>
          <p:cNvSpPr txBox="1"/>
          <p:nvPr/>
        </p:nvSpPr>
        <p:spPr>
          <a:xfrm>
            <a:off x="34290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8" name="TextBox 417">
            <a:extLst>
              <a:ext uri="{FF2B5EF4-FFF2-40B4-BE49-F238E27FC236}">
                <a16:creationId xmlns:a16="http://schemas.microsoft.com/office/drawing/2014/main" id="{A9A7046F-73A9-45FF-8016-5095A61DFB92}"/>
              </a:ext>
            </a:extLst>
          </p:cNvPr>
          <p:cNvSpPr txBox="1"/>
          <p:nvPr/>
        </p:nvSpPr>
        <p:spPr>
          <a:xfrm>
            <a:off x="3543300" y="3467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19" name="TextBox 418">
            <a:extLst>
              <a:ext uri="{FF2B5EF4-FFF2-40B4-BE49-F238E27FC236}">
                <a16:creationId xmlns:a16="http://schemas.microsoft.com/office/drawing/2014/main" id="{C767A69D-0F74-4C76-947F-83E5952453E7}"/>
              </a:ext>
            </a:extLst>
          </p:cNvPr>
          <p:cNvSpPr txBox="1"/>
          <p:nvPr/>
        </p:nvSpPr>
        <p:spPr>
          <a:xfrm>
            <a:off x="37719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0" name="TextBox 419">
            <a:extLst>
              <a:ext uri="{FF2B5EF4-FFF2-40B4-BE49-F238E27FC236}">
                <a16:creationId xmlns:a16="http://schemas.microsoft.com/office/drawing/2014/main" id="{EDAE4391-AFFC-414F-9964-BAFC0087F161}"/>
              </a:ext>
            </a:extLst>
          </p:cNvPr>
          <p:cNvSpPr txBox="1"/>
          <p:nvPr/>
        </p:nvSpPr>
        <p:spPr>
          <a:xfrm>
            <a:off x="29337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1" name="TextBox 420">
            <a:extLst>
              <a:ext uri="{FF2B5EF4-FFF2-40B4-BE49-F238E27FC236}">
                <a16:creationId xmlns:a16="http://schemas.microsoft.com/office/drawing/2014/main" id="{113836E6-71D6-42FB-84F1-A54A034283B1}"/>
              </a:ext>
            </a:extLst>
          </p:cNvPr>
          <p:cNvSpPr txBox="1"/>
          <p:nvPr/>
        </p:nvSpPr>
        <p:spPr>
          <a:xfrm>
            <a:off x="5029200" y="3390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2" name="TextBox 421">
            <a:extLst>
              <a:ext uri="{FF2B5EF4-FFF2-40B4-BE49-F238E27FC236}">
                <a16:creationId xmlns:a16="http://schemas.microsoft.com/office/drawing/2014/main" id="{2B170619-C0F0-48D0-A59D-E9B813D61BCC}"/>
              </a:ext>
            </a:extLst>
          </p:cNvPr>
          <p:cNvSpPr txBox="1"/>
          <p:nvPr/>
        </p:nvSpPr>
        <p:spPr>
          <a:xfrm>
            <a:off x="4076700"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3" name="TextBox 422">
            <a:extLst>
              <a:ext uri="{FF2B5EF4-FFF2-40B4-BE49-F238E27FC236}">
                <a16:creationId xmlns:a16="http://schemas.microsoft.com/office/drawing/2014/main" id="{811CE086-1F1B-4E15-9A71-5F9F3E4B800C}"/>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4" name="TextBox 423">
            <a:extLst>
              <a:ext uri="{FF2B5EF4-FFF2-40B4-BE49-F238E27FC236}">
                <a16:creationId xmlns:a16="http://schemas.microsoft.com/office/drawing/2014/main" id="{D4D74EED-7C44-4BB3-9585-AE2DFCF3E996}"/>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5" name="TextBox 424">
            <a:extLst>
              <a:ext uri="{FF2B5EF4-FFF2-40B4-BE49-F238E27FC236}">
                <a16:creationId xmlns:a16="http://schemas.microsoft.com/office/drawing/2014/main" id="{5E134D76-8202-414A-B71A-A1F5760C45DD}"/>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6" name="TextBox 425">
            <a:extLst>
              <a:ext uri="{FF2B5EF4-FFF2-40B4-BE49-F238E27FC236}">
                <a16:creationId xmlns:a16="http://schemas.microsoft.com/office/drawing/2014/main" id="{ED9836FE-42C6-4F95-9CB9-AD4C4CB56EAC}"/>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7" name="TextBox 426">
            <a:extLst>
              <a:ext uri="{FF2B5EF4-FFF2-40B4-BE49-F238E27FC236}">
                <a16:creationId xmlns:a16="http://schemas.microsoft.com/office/drawing/2014/main" id="{C831F8FB-134F-4638-94AF-86ED62C2CD84}"/>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8" name="TextBox 427">
            <a:extLst>
              <a:ext uri="{FF2B5EF4-FFF2-40B4-BE49-F238E27FC236}">
                <a16:creationId xmlns:a16="http://schemas.microsoft.com/office/drawing/2014/main" id="{4863D121-9405-4F99-806F-B169A42D42DC}"/>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29" name="TextBox 428">
            <a:extLst>
              <a:ext uri="{FF2B5EF4-FFF2-40B4-BE49-F238E27FC236}">
                <a16:creationId xmlns:a16="http://schemas.microsoft.com/office/drawing/2014/main" id="{F2A45E9F-ACD3-4BED-90FB-7A18D169B0CD}"/>
              </a:ext>
            </a:extLst>
          </p:cNvPr>
          <p:cNvSpPr txBox="1"/>
          <p:nvPr/>
        </p:nvSpPr>
        <p:spPr>
          <a:xfrm>
            <a:off x="3086100" y="3162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0" name="TextBox 429">
            <a:extLst>
              <a:ext uri="{FF2B5EF4-FFF2-40B4-BE49-F238E27FC236}">
                <a16:creationId xmlns:a16="http://schemas.microsoft.com/office/drawing/2014/main" id="{EA3794A5-C99A-4958-BFAE-2C45E8997887}"/>
              </a:ext>
            </a:extLst>
          </p:cNvPr>
          <p:cNvSpPr txBox="1"/>
          <p:nvPr/>
        </p:nvSpPr>
        <p:spPr>
          <a:xfrm>
            <a:off x="32004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1" name="TextBox 430">
            <a:extLst>
              <a:ext uri="{FF2B5EF4-FFF2-40B4-BE49-F238E27FC236}">
                <a16:creationId xmlns:a16="http://schemas.microsoft.com/office/drawing/2014/main" id="{F564177C-5F4F-4406-8144-0D138D4DE3DB}"/>
              </a:ext>
            </a:extLst>
          </p:cNvPr>
          <p:cNvSpPr txBox="1"/>
          <p:nvPr/>
        </p:nvSpPr>
        <p:spPr>
          <a:xfrm>
            <a:off x="384313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2" name="TextBox 431">
            <a:extLst>
              <a:ext uri="{FF2B5EF4-FFF2-40B4-BE49-F238E27FC236}">
                <a16:creationId xmlns:a16="http://schemas.microsoft.com/office/drawing/2014/main" id="{A40F19D9-3B06-4F68-A364-574B20D0D50F}"/>
              </a:ext>
            </a:extLst>
          </p:cNvPr>
          <p:cNvSpPr txBox="1"/>
          <p:nvPr/>
        </p:nvSpPr>
        <p:spPr>
          <a:xfrm>
            <a:off x="5143500" y="300378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3" name="TextBox 432">
            <a:extLst>
              <a:ext uri="{FF2B5EF4-FFF2-40B4-BE49-F238E27FC236}">
                <a16:creationId xmlns:a16="http://schemas.microsoft.com/office/drawing/2014/main" id="{4FF22484-02B7-4FB5-9FF6-5537C9DCA255}"/>
              </a:ext>
            </a:extLst>
          </p:cNvPr>
          <p:cNvSpPr txBox="1"/>
          <p:nvPr/>
        </p:nvSpPr>
        <p:spPr>
          <a:xfrm>
            <a:off x="45720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4" name="TextBox 433">
            <a:extLst>
              <a:ext uri="{FF2B5EF4-FFF2-40B4-BE49-F238E27FC236}">
                <a16:creationId xmlns:a16="http://schemas.microsoft.com/office/drawing/2014/main" id="{4C7D64E8-35C8-4F4F-BB23-DDCCB951CFA4}"/>
              </a:ext>
            </a:extLst>
          </p:cNvPr>
          <p:cNvSpPr txBox="1"/>
          <p:nvPr/>
        </p:nvSpPr>
        <p:spPr>
          <a:xfrm>
            <a:off x="34671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5" name="TextBox 434">
            <a:extLst>
              <a:ext uri="{FF2B5EF4-FFF2-40B4-BE49-F238E27FC236}">
                <a16:creationId xmlns:a16="http://schemas.microsoft.com/office/drawing/2014/main" id="{B6DA9B47-5620-48F7-977D-8D0BBB8A0B8C}"/>
              </a:ext>
            </a:extLst>
          </p:cNvPr>
          <p:cNvSpPr txBox="1"/>
          <p:nvPr/>
        </p:nvSpPr>
        <p:spPr>
          <a:xfrm>
            <a:off x="4283765"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6" name="TextBox 435">
            <a:extLst>
              <a:ext uri="{FF2B5EF4-FFF2-40B4-BE49-F238E27FC236}">
                <a16:creationId xmlns:a16="http://schemas.microsoft.com/office/drawing/2014/main" id="{25980C16-A276-4391-A11E-FB12057C4CDE}"/>
              </a:ext>
            </a:extLst>
          </p:cNvPr>
          <p:cNvSpPr txBox="1"/>
          <p:nvPr/>
        </p:nvSpPr>
        <p:spPr>
          <a:xfrm>
            <a:off x="30480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7" name="TextBox 436">
            <a:extLst>
              <a:ext uri="{FF2B5EF4-FFF2-40B4-BE49-F238E27FC236}">
                <a16:creationId xmlns:a16="http://schemas.microsoft.com/office/drawing/2014/main" id="{0D110F56-198F-47C9-8946-8B3291706160}"/>
              </a:ext>
            </a:extLst>
          </p:cNvPr>
          <p:cNvSpPr txBox="1"/>
          <p:nvPr/>
        </p:nvSpPr>
        <p:spPr>
          <a:xfrm>
            <a:off x="5486400" y="32890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8" name="TextBox 437">
            <a:extLst>
              <a:ext uri="{FF2B5EF4-FFF2-40B4-BE49-F238E27FC236}">
                <a16:creationId xmlns:a16="http://schemas.microsoft.com/office/drawing/2014/main" id="{38B53818-3F52-4DAC-8A0E-4DB76CC781D9}"/>
              </a:ext>
            </a:extLst>
          </p:cNvPr>
          <p:cNvSpPr txBox="1"/>
          <p:nvPr/>
        </p:nvSpPr>
        <p:spPr>
          <a:xfrm>
            <a:off x="45339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39" name="TextBox 438">
            <a:extLst>
              <a:ext uri="{FF2B5EF4-FFF2-40B4-BE49-F238E27FC236}">
                <a16:creationId xmlns:a16="http://schemas.microsoft.com/office/drawing/2014/main" id="{28F652FB-736F-4C80-877C-7C2548E67D75}"/>
              </a:ext>
            </a:extLst>
          </p:cNvPr>
          <p:cNvSpPr txBox="1"/>
          <p:nvPr/>
        </p:nvSpPr>
        <p:spPr>
          <a:xfrm>
            <a:off x="4724400" y="3086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0" name="TextBox 439">
            <a:extLst>
              <a:ext uri="{FF2B5EF4-FFF2-40B4-BE49-F238E27FC236}">
                <a16:creationId xmlns:a16="http://schemas.microsoft.com/office/drawing/2014/main" id="{E93D0DE0-980E-4014-B4E7-E12615D2B57E}"/>
              </a:ext>
            </a:extLst>
          </p:cNvPr>
          <p:cNvSpPr txBox="1"/>
          <p:nvPr/>
        </p:nvSpPr>
        <p:spPr>
          <a:xfrm>
            <a:off x="5105400" y="2324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1" name="TextBox 440">
            <a:extLst>
              <a:ext uri="{FF2B5EF4-FFF2-40B4-BE49-F238E27FC236}">
                <a16:creationId xmlns:a16="http://schemas.microsoft.com/office/drawing/2014/main" id="{F8E38A1B-47FB-4678-9AD0-86A00C92600D}"/>
              </a:ext>
            </a:extLst>
          </p:cNvPr>
          <p:cNvSpPr txBox="1"/>
          <p:nvPr/>
        </p:nvSpPr>
        <p:spPr>
          <a:xfrm>
            <a:off x="40386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2" name="TextBox 441">
            <a:extLst>
              <a:ext uri="{FF2B5EF4-FFF2-40B4-BE49-F238E27FC236}">
                <a16:creationId xmlns:a16="http://schemas.microsoft.com/office/drawing/2014/main" id="{76C22163-FF8B-44B0-BB2C-02388C3A9308}"/>
              </a:ext>
            </a:extLst>
          </p:cNvPr>
          <p:cNvSpPr txBox="1"/>
          <p:nvPr/>
        </p:nvSpPr>
        <p:spPr>
          <a:xfrm>
            <a:off x="52197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3" name="TextBox 442">
            <a:extLst>
              <a:ext uri="{FF2B5EF4-FFF2-40B4-BE49-F238E27FC236}">
                <a16:creationId xmlns:a16="http://schemas.microsoft.com/office/drawing/2014/main" id="{D2669476-CD2F-41C1-A237-1FF57F7977FC}"/>
              </a:ext>
            </a:extLst>
          </p:cNvPr>
          <p:cNvSpPr txBox="1"/>
          <p:nvPr/>
        </p:nvSpPr>
        <p:spPr>
          <a:xfrm>
            <a:off x="45339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4" name="TextBox 443">
            <a:extLst>
              <a:ext uri="{FF2B5EF4-FFF2-40B4-BE49-F238E27FC236}">
                <a16:creationId xmlns:a16="http://schemas.microsoft.com/office/drawing/2014/main" id="{A844B5DF-1C98-49F9-A496-AEE874A4E2BF}"/>
              </a:ext>
            </a:extLst>
          </p:cNvPr>
          <p:cNvSpPr txBox="1"/>
          <p:nvPr/>
        </p:nvSpPr>
        <p:spPr>
          <a:xfrm>
            <a:off x="35814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5" name="TextBox 444">
            <a:extLst>
              <a:ext uri="{FF2B5EF4-FFF2-40B4-BE49-F238E27FC236}">
                <a16:creationId xmlns:a16="http://schemas.microsoft.com/office/drawing/2014/main" id="{9FFE3A78-3EC9-4937-8A1F-49D3BE413EF1}"/>
              </a:ext>
            </a:extLst>
          </p:cNvPr>
          <p:cNvSpPr txBox="1"/>
          <p:nvPr/>
        </p:nvSpPr>
        <p:spPr>
          <a:xfrm>
            <a:off x="39243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6" name="TextBox 445">
            <a:extLst>
              <a:ext uri="{FF2B5EF4-FFF2-40B4-BE49-F238E27FC236}">
                <a16:creationId xmlns:a16="http://schemas.microsoft.com/office/drawing/2014/main" id="{DA679E28-5EE0-4004-9A93-791573FD4564}"/>
              </a:ext>
            </a:extLst>
          </p:cNvPr>
          <p:cNvSpPr txBox="1"/>
          <p:nvPr/>
        </p:nvSpPr>
        <p:spPr>
          <a:xfrm>
            <a:off x="4229100"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7" name="TextBox 446">
            <a:extLst>
              <a:ext uri="{FF2B5EF4-FFF2-40B4-BE49-F238E27FC236}">
                <a16:creationId xmlns:a16="http://schemas.microsoft.com/office/drawing/2014/main" id="{2901D3C5-55EC-4757-B15F-96FABC924727}"/>
              </a:ext>
            </a:extLst>
          </p:cNvPr>
          <p:cNvSpPr txBox="1"/>
          <p:nvPr/>
        </p:nvSpPr>
        <p:spPr>
          <a:xfrm>
            <a:off x="399553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8" name="TextBox 447">
            <a:extLst>
              <a:ext uri="{FF2B5EF4-FFF2-40B4-BE49-F238E27FC236}">
                <a16:creationId xmlns:a16="http://schemas.microsoft.com/office/drawing/2014/main" id="{BA87C167-AB7A-4977-AD91-2F37494A53A9}"/>
              </a:ext>
            </a:extLst>
          </p:cNvPr>
          <p:cNvSpPr txBox="1"/>
          <p:nvPr/>
        </p:nvSpPr>
        <p:spPr>
          <a:xfrm>
            <a:off x="5295900" y="315618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49" name="TextBox 448">
            <a:extLst>
              <a:ext uri="{FF2B5EF4-FFF2-40B4-BE49-F238E27FC236}">
                <a16:creationId xmlns:a16="http://schemas.microsoft.com/office/drawing/2014/main" id="{D77D7267-D49D-482E-82A9-6B68F00B5141}"/>
              </a:ext>
            </a:extLst>
          </p:cNvPr>
          <p:cNvSpPr txBox="1"/>
          <p:nvPr/>
        </p:nvSpPr>
        <p:spPr>
          <a:xfrm>
            <a:off x="47244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0" name="TextBox 449">
            <a:extLst>
              <a:ext uri="{FF2B5EF4-FFF2-40B4-BE49-F238E27FC236}">
                <a16:creationId xmlns:a16="http://schemas.microsoft.com/office/drawing/2014/main" id="{CA2480BD-1431-43AF-ABC0-32DA02AEF9BE}"/>
              </a:ext>
            </a:extLst>
          </p:cNvPr>
          <p:cNvSpPr txBox="1"/>
          <p:nvPr/>
        </p:nvSpPr>
        <p:spPr>
          <a:xfrm>
            <a:off x="4436165"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1" name="TextBox 450">
            <a:extLst>
              <a:ext uri="{FF2B5EF4-FFF2-40B4-BE49-F238E27FC236}">
                <a16:creationId xmlns:a16="http://schemas.microsoft.com/office/drawing/2014/main" id="{735D02C4-5FCB-48AF-A361-E31ED0F70A4B}"/>
              </a:ext>
            </a:extLst>
          </p:cNvPr>
          <p:cNvSpPr txBox="1"/>
          <p:nvPr/>
        </p:nvSpPr>
        <p:spPr>
          <a:xfrm>
            <a:off x="4876800" y="3238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2" name="TextBox 451">
            <a:extLst>
              <a:ext uri="{FF2B5EF4-FFF2-40B4-BE49-F238E27FC236}">
                <a16:creationId xmlns:a16="http://schemas.microsoft.com/office/drawing/2014/main" id="{170FEFE2-F33B-4E00-8595-66AA5B53DD12}"/>
              </a:ext>
            </a:extLst>
          </p:cNvPr>
          <p:cNvSpPr txBox="1"/>
          <p:nvPr/>
        </p:nvSpPr>
        <p:spPr>
          <a:xfrm>
            <a:off x="53721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3" name="TextBox 452">
            <a:extLst>
              <a:ext uri="{FF2B5EF4-FFF2-40B4-BE49-F238E27FC236}">
                <a16:creationId xmlns:a16="http://schemas.microsoft.com/office/drawing/2014/main" id="{A892BBFB-74F6-42A1-BDF3-3855E312B11A}"/>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4" name="TextBox 453">
            <a:extLst>
              <a:ext uri="{FF2B5EF4-FFF2-40B4-BE49-F238E27FC236}">
                <a16:creationId xmlns:a16="http://schemas.microsoft.com/office/drawing/2014/main" id="{6655BCA0-C444-496F-836A-673E6D039B9C}"/>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5" name="TextBox 454">
            <a:extLst>
              <a:ext uri="{FF2B5EF4-FFF2-40B4-BE49-F238E27FC236}">
                <a16:creationId xmlns:a16="http://schemas.microsoft.com/office/drawing/2014/main" id="{3A97C11D-E7E7-41B8-BBAE-1A1D0EDD519A}"/>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6" name="TextBox 455">
            <a:extLst>
              <a:ext uri="{FF2B5EF4-FFF2-40B4-BE49-F238E27FC236}">
                <a16:creationId xmlns:a16="http://schemas.microsoft.com/office/drawing/2014/main" id="{2677D534-A26C-41BC-8817-0ADB92378639}"/>
              </a:ext>
            </a:extLst>
          </p:cNvPr>
          <p:cNvSpPr txBox="1"/>
          <p:nvPr/>
        </p:nvSpPr>
        <p:spPr>
          <a:xfrm>
            <a:off x="37338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7" name="TextBox 456">
            <a:extLst>
              <a:ext uri="{FF2B5EF4-FFF2-40B4-BE49-F238E27FC236}">
                <a16:creationId xmlns:a16="http://schemas.microsoft.com/office/drawing/2014/main" id="{13125363-9E9B-4C86-B1D8-07BC9A202934}"/>
              </a:ext>
            </a:extLst>
          </p:cNvPr>
          <p:cNvSpPr txBox="1"/>
          <p:nvPr/>
        </p:nvSpPr>
        <p:spPr>
          <a:xfrm>
            <a:off x="35814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8" name="TextBox 457">
            <a:extLst>
              <a:ext uri="{FF2B5EF4-FFF2-40B4-BE49-F238E27FC236}">
                <a16:creationId xmlns:a16="http://schemas.microsoft.com/office/drawing/2014/main" id="{4ACAAF17-CBA2-4000-936F-F2161F2D5803}"/>
              </a:ext>
            </a:extLst>
          </p:cNvPr>
          <p:cNvSpPr txBox="1"/>
          <p:nvPr/>
        </p:nvSpPr>
        <p:spPr>
          <a:xfrm>
            <a:off x="30861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59" name="TextBox 458">
            <a:extLst>
              <a:ext uri="{FF2B5EF4-FFF2-40B4-BE49-F238E27FC236}">
                <a16:creationId xmlns:a16="http://schemas.microsoft.com/office/drawing/2014/main" id="{8B7B8E42-D227-47C6-8B59-4CAD4041D360}"/>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0" name="TextBox 459">
            <a:extLst>
              <a:ext uri="{FF2B5EF4-FFF2-40B4-BE49-F238E27FC236}">
                <a16:creationId xmlns:a16="http://schemas.microsoft.com/office/drawing/2014/main" id="{97074177-AE29-45BD-861E-433400B9C6F0}"/>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1" name="TextBox 460">
            <a:extLst>
              <a:ext uri="{FF2B5EF4-FFF2-40B4-BE49-F238E27FC236}">
                <a16:creationId xmlns:a16="http://schemas.microsoft.com/office/drawing/2014/main" id="{4EEFCDDD-C4FA-4652-9A42-0AB70A60ED09}"/>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2" name="TextBox 461">
            <a:extLst>
              <a:ext uri="{FF2B5EF4-FFF2-40B4-BE49-F238E27FC236}">
                <a16:creationId xmlns:a16="http://schemas.microsoft.com/office/drawing/2014/main" id="{0A6DD4A4-A3A2-4D77-A64E-790024DC4A69}"/>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3" name="TextBox 462">
            <a:extLst>
              <a:ext uri="{FF2B5EF4-FFF2-40B4-BE49-F238E27FC236}">
                <a16:creationId xmlns:a16="http://schemas.microsoft.com/office/drawing/2014/main" id="{5DA88693-1CFD-47E4-84BB-04EA7FC95E81}"/>
              </a:ext>
            </a:extLst>
          </p:cNvPr>
          <p:cNvSpPr txBox="1"/>
          <p:nvPr/>
        </p:nvSpPr>
        <p:spPr>
          <a:xfrm>
            <a:off x="27895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4" name="TextBox 463">
            <a:extLst>
              <a:ext uri="{FF2B5EF4-FFF2-40B4-BE49-F238E27FC236}">
                <a16:creationId xmlns:a16="http://schemas.microsoft.com/office/drawing/2014/main" id="{13614C22-5BB0-4BBE-9FBE-CF5747CF885C}"/>
              </a:ext>
            </a:extLst>
          </p:cNvPr>
          <p:cNvSpPr txBox="1"/>
          <p:nvPr/>
        </p:nvSpPr>
        <p:spPr>
          <a:xfrm>
            <a:off x="29419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5" name="TextBox 464">
            <a:extLst>
              <a:ext uri="{FF2B5EF4-FFF2-40B4-BE49-F238E27FC236}">
                <a16:creationId xmlns:a16="http://schemas.microsoft.com/office/drawing/2014/main" id="{A2830C99-CA4F-4E67-B31E-83141ACC90B9}"/>
              </a:ext>
            </a:extLst>
          </p:cNvPr>
          <p:cNvSpPr txBox="1"/>
          <p:nvPr/>
        </p:nvSpPr>
        <p:spPr>
          <a:xfrm>
            <a:off x="3238500" y="3314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6" name="TextBox 465">
            <a:extLst>
              <a:ext uri="{FF2B5EF4-FFF2-40B4-BE49-F238E27FC236}">
                <a16:creationId xmlns:a16="http://schemas.microsoft.com/office/drawing/2014/main" id="{1D5B7969-CECA-4020-939A-7A05FAE6C91B}"/>
              </a:ext>
            </a:extLst>
          </p:cNvPr>
          <p:cNvSpPr txBox="1"/>
          <p:nvPr/>
        </p:nvSpPr>
        <p:spPr>
          <a:xfrm>
            <a:off x="33528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7" name="TextBox 466">
            <a:extLst>
              <a:ext uri="{FF2B5EF4-FFF2-40B4-BE49-F238E27FC236}">
                <a16:creationId xmlns:a16="http://schemas.microsoft.com/office/drawing/2014/main" id="{F5E6629A-E3F4-476A-B279-D5B2A75E07E4}"/>
              </a:ext>
            </a:extLst>
          </p:cNvPr>
          <p:cNvSpPr txBox="1"/>
          <p:nvPr/>
        </p:nvSpPr>
        <p:spPr>
          <a:xfrm>
            <a:off x="36195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8" name="TextBox 467">
            <a:extLst>
              <a:ext uri="{FF2B5EF4-FFF2-40B4-BE49-F238E27FC236}">
                <a16:creationId xmlns:a16="http://schemas.microsoft.com/office/drawing/2014/main" id="{3E863E91-29CF-43AC-A5EB-0C472A23D22D}"/>
              </a:ext>
            </a:extLst>
          </p:cNvPr>
          <p:cNvSpPr txBox="1"/>
          <p:nvPr/>
        </p:nvSpPr>
        <p:spPr>
          <a:xfrm>
            <a:off x="32004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69" name="TextBox 468">
            <a:extLst>
              <a:ext uri="{FF2B5EF4-FFF2-40B4-BE49-F238E27FC236}">
                <a16:creationId xmlns:a16="http://schemas.microsoft.com/office/drawing/2014/main" id="{6464FA27-B294-427D-8783-6D62047A672F}"/>
              </a:ext>
            </a:extLst>
          </p:cNvPr>
          <p:cNvSpPr txBox="1"/>
          <p:nvPr/>
        </p:nvSpPr>
        <p:spPr>
          <a:xfrm>
            <a:off x="35814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0" name="TextBox 469">
            <a:extLst>
              <a:ext uri="{FF2B5EF4-FFF2-40B4-BE49-F238E27FC236}">
                <a16:creationId xmlns:a16="http://schemas.microsoft.com/office/drawing/2014/main" id="{AAEF5CED-2904-4C42-9D17-EA1B9C57E644}"/>
              </a:ext>
            </a:extLst>
          </p:cNvPr>
          <p:cNvSpPr txBox="1"/>
          <p:nvPr/>
        </p:nvSpPr>
        <p:spPr>
          <a:xfrm>
            <a:off x="39243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1" name="TextBox 470">
            <a:extLst>
              <a:ext uri="{FF2B5EF4-FFF2-40B4-BE49-F238E27FC236}">
                <a16:creationId xmlns:a16="http://schemas.microsoft.com/office/drawing/2014/main" id="{25D521B0-4108-4E2A-9603-16FC091EB36D}"/>
              </a:ext>
            </a:extLst>
          </p:cNvPr>
          <p:cNvSpPr txBox="1"/>
          <p:nvPr/>
        </p:nvSpPr>
        <p:spPr>
          <a:xfrm>
            <a:off x="30861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2" name="TextBox 471">
            <a:extLst>
              <a:ext uri="{FF2B5EF4-FFF2-40B4-BE49-F238E27FC236}">
                <a16:creationId xmlns:a16="http://schemas.microsoft.com/office/drawing/2014/main" id="{AD0A01E0-503E-4254-9773-4FDFF4DBD8F0}"/>
              </a:ext>
            </a:extLst>
          </p:cNvPr>
          <p:cNvSpPr txBox="1"/>
          <p:nvPr/>
        </p:nvSpPr>
        <p:spPr>
          <a:xfrm>
            <a:off x="4229100"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3" name="TextBox 472">
            <a:extLst>
              <a:ext uri="{FF2B5EF4-FFF2-40B4-BE49-F238E27FC236}">
                <a16:creationId xmlns:a16="http://schemas.microsoft.com/office/drawing/2014/main" id="{E758AFA8-7DEF-40D0-AB5E-F730B3937FC9}"/>
              </a:ext>
            </a:extLst>
          </p:cNvPr>
          <p:cNvSpPr txBox="1"/>
          <p:nvPr/>
        </p:nvSpPr>
        <p:spPr>
          <a:xfrm>
            <a:off x="3238500" y="3314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4" name="TextBox 473">
            <a:extLst>
              <a:ext uri="{FF2B5EF4-FFF2-40B4-BE49-F238E27FC236}">
                <a16:creationId xmlns:a16="http://schemas.microsoft.com/office/drawing/2014/main" id="{D7B12449-8F04-46F3-8529-76E97ADF3A15}"/>
              </a:ext>
            </a:extLst>
          </p:cNvPr>
          <p:cNvSpPr txBox="1"/>
          <p:nvPr/>
        </p:nvSpPr>
        <p:spPr>
          <a:xfrm>
            <a:off x="33528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5" name="TextBox 474">
            <a:extLst>
              <a:ext uri="{FF2B5EF4-FFF2-40B4-BE49-F238E27FC236}">
                <a16:creationId xmlns:a16="http://schemas.microsoft.com/office/drawing/2014/main" id="{03611088-1281-4AC1-935C-2B8DFEEC8E6A}"/>
              </a:ext>
            </a:extLst>
          </p:cNvPr>
          <p:cNvSpPr txBox="1"/>
          <p:nvPr/>
        </p:nvSpPr>
        <p:spPr>
          <a:xfrm>
            <a:off x="399553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6" name="TextBox 475">
            <a:extLst>
              <a:ext uri="{FF2B5EF4-FFF2-40B4-BE49-F238E27FC236}">
                <a16:creationId xmlns:a16="http://schemas.microsoft.com/office/drawing/2014/main" id="{0A11394C-CE49-4BAF-8118-2FC9AEB668CC}"/>
              </a:ext>
            </a:extLst>
          </p:cNvPr>
          <p:cNvSpPr txBox="1"/>
          <p:nvPr/>
        </p:nvSpPr>
        <p:spPr>
          <a:xfrm>
            <a:off x="5295900" y="315618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7" name="TextBox 476">
            <a:extLst>
              <a:ext uri="{FF2B5EF4-FFF2-40B4-BE49-F238E27FC236}">
                <a16:creationId xmlns:a16="http://schemas.microsoft.com/office/drawing/2014/main" id="{F90526E7-0744-452D-8E24-0762973A8601}"/>
              </a:ext>
            </a:extLst>
          </p:cNvPr>
          <p:cNvSpPr txBox="1"/>
          <p:nvPr/>
        </p:nvSpPr>
        <p:spPr>
          <a:xfrm>
            <a:off x="47244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8" name="TextBox 477">
            <a:extLst>
              <a:ext uri="{FF2B5EF4-FFF2-40B4-BE49-F238E27FC236}">
                <a16:creationId xmlns:a16="http://schemas.microsoft.com/office/drawing/2014/main" id="{925ACD25-E3A5-4DE4-80E6-8CB7E588EA6B}"/>
              </a:ext>
            </a:extLst>
          </p:cNvPr>
          <p:cNvSpPr txBox="1"/>
          <p:nvPr/>
        </p:nvSpPr>
        <p:spPr>
          <a:xfrm>
            <a:off x="36195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79" name="TextBox 478">
            <a:extLst>
              <a:ext uri="{FF2B5EF4-FFF2-40B4-BE49-F238E27FC236}">
                <a16:creationId xmlns:a16="http://schemas.microsoft.com/office/drawing/2014/main" id="{AF00AE69-77E4-4041-8726-C41C69A21EA6}"/>
              </a:ext>
            </a:extLst>
          </p:cNvPr>
          <p:cNvSpPr txBox="1"/>
          <p:nvPr/>
        </p:nvSpPr>
        <p:spPr>
          <a:xfrm>
            <a:off x="4436165"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0" name="TextBox 479">
            <a:extLst>
              <a:ext uri="{FF2B5EF4-FFF2-40B4-BE49-F238E27FC236}">
                <a16:creationId xmlns:a16="http://schemas.microsoft.com/office/drawing/2014/main" id="{EAD71757-D631-4CFC-B115-576EE38B1E19}"/>
              </a:ext>
            </a:extLst>
          </p:cNvPr>
          <p:cNvSpPr txBox="1"/>
          <p:nvPr/>
        </p:nvSpPr>
        <p:spPr>
          <a:xfrm>
            <a:off x="32004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1" name="TextBox 480">
            <a:extLst>
              <a:ext uri="{FF2B5EF4-FFF2-40B4-BE49-F238E27FC236}">
                <a16:creationId xmlns:a16="http://schemas.microsoft.com/office/drawing/2014/main" id="{E2AA7DA2-832D-421A-A2FD-5349C4CC1447}"/>
              </a:ext>
            </a:extLst>
          </p:cNvPr>
          <p:cNvSpPr txBox="1"/>
          <p:nvPr/>
        </p:nvSpPr>
        <p:spPr>
          <a:xfrm>
            <a:off x="46863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2" name="TextBox 481">
            <a:extLst>
              <a:ext uri="{FF2B5EF4-FFF2-40B4-BE49-F238E27FC236}">
                <a16:creationId xmlns:a16="http://schemas.microsoft.com/office/drawing/2014/main" id="{16BFC8A2-76AB-460C-882B-2A3CAE29E048}"/>
              </a:ext>
            </a:extLst>
          </p:cNvPr>
          <p:cNvSpPr txBox="1"/>
          <p:nvPr/>
        </p:nvSpPr>
        <p:spPr>
          <a:xfrm>
            <a:off x="4876800" y="3238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3" name="TextBox 482">
            <a:extLst>
              <a:ext uri="{FF2B5EF4-FFF2-40B4-BE49-F238E27FC236}">
                <a16:creationId xmlns:a16="http://schemas.microsoft.com/office/drawing/2014/main" id="{94DA510D-B209-4658-BEE9-F7DC2856CCFF}"/>
              </a:ext>
            </a:extLst>
          </p:cNvPr>
          <p:cNvSpPr txBox="1"/>
          <p:nvPr/>
        </p:nvSpPr>
        <p:spPr>
          <a:xfrm>
            <a:off x="5257800" y="2476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4" name="TextBox 483">
            <a:extLst>
              <a:ext uri="{FF2B5EF4-FFF2-40B4-BE49-F238E27FC236}">
                <a16:creationId xmlns:a16="http://schemas.microsoft.com/office/drawing/2014/main" id="{373BAFBD-E824-4C91-A51A-CC53573D5455}"/>
              </a:ext>
            </a:extLst>
          </p:cNvPr>
          <p:cNvSpPr txBox="1"/>
          <p:nvPr/>
        </p:nvSpPr>
        <p:spPr>
          <a:xfrm>
            <a:off x="41910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5" name="TextBox 484">
            <a:extLst>
              <a:ext uri="{FF2B5EF4-FFF2-40B4-BE49-F238E27FC236}">
                <a16:creationId xmlns:a16="http://schemas.microsoft.com/office/drawing/2014/main" id="{990186F9-BA2F-4A46-A0D7-5CA67DBA3CBE}"/>
              </a:ext>
            </a:extLst>
          </p:cNvPr>
          <p:cNvSpPr txBox="1"/>
          <p:nvPr/>
        </p:nvSpPr>
        <p:spPr>
          <a:xfrm>
            <a:off x="53721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6" name="TextBox 485">
            <a:extLst>
              <a:ext uri="{FF2B5EF4-FFF2-40B4-BE49-F238E27FC236}">
                <a16:creationId xmlns:a16="http://schemas.microsoft.com/office/drawing/2014/main" id="{720D1E7E-00C3-4B6E-8A07-B4BB0D763258}"/>
              </a:ext>
            </a:extLst>
          </p:cNvPr>
          <p:cNvSpPr txBox="1"/>
          <p:nvPr/>
        </p:nvSpPr>
        <p:spPr>
          <a:xfrm>
            <a:off x="37338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7" name="TextBox 486">
            <a:extLst>
              <a:ext uri="{FF2B5EF4-FFF2-40B4-BE49-F238E27FC236}">
                <a16:creationId xmlns:a16="http://schemas.microsoft.com/office/drawing/2014/main" id="{50007C9A-C9E5-403C-A1C7-F1401951FD43}"/>
              </a:ext>
            </a:extLst>
          </p:cNvPr>
          <p:cNvSpPr txBox="1"/>
          <p:nvPr/>
        </p:nvSpPr>
        <p:spPr>
          <a:xfrm>
            <a:off x="4076700" y="3086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8" name="TextBox 487">
            <a:extLst>
              <a:ext uri="{FF2B5EF4-FFF2-40B4-BE49-F238E27FC236}">
                <a16:creationId xmlns:a16="http://schemas.microsoft.com/office/drawing/2014/main" id="{266ECFF5-71E8-4C39-AF8C-641CDE0C8C8C}"/>
              </a:ext>
            </a:extLst>
          </p:cNvPr>
          <p:cNvSpPr txBox="1"/>
          <p:nvPr/>
        </p:nvSpPr>
        <p:spPr>
          <a:xfrm>
            <a:off x="414793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89" name="TextBox 488">
            <a:extLst>
              <a:ext uri="{FF2B5EF4-FFF2-40B4-BE49-F238E27FC236}">
                <a16:creationId xmlns:a16="http://schemas.microsoft.com/office/drawing/2014/main" id="{91C30D55-3F87-4FCD-A17D-F436DF4E1C2C}"/>
              </a:ext>
            </a:extLst>
          </p:cNvPr>
          <p:cNvSpPr txBox="1"/>
          <p:nvPr/>
        </p:nvSpPr>
        <p:spPr>
          <a:xfrm>
            <a:off x="5448300" y="330858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0" name="TextBox 489">
            <a:extLst>
              <a:ext uri="{FF2B5EF4-FFF2-40B4-BE49-F238E27FC236}">
                <a16:creationId xmlns:a16="http://schemas.microsoft.com/office/drawing/2014/main" id="{070B9A1E-6DE2-466F-B0A7-0946986C6BB4}"/>
              </a:ext>
            </a:extLst>
          </p:cNvPr>
          <p:cNvSpPr txBox="1"/>
          <p:nvPr/>
        </p:nvSpPr>
        <p:spPr>
          <a:xfrm>
            <a:off x="4876800"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1" name="TextBox 490">
            <a:extLst>
              <a:ext uri="{FF2B5EF4-FFF2-40B4-BE49-F238E27FC236}">
                <a16:creationId xmlns:a16="http://schemas.microsoft.com/office/drawing/2014/main" id="{4C740BD5-52DA-43A9-8607-7C63E3EE9522}"/>
              </a:ext>
            </a:extLst>
          </p:cNvPr>
          <p:cNvSpPr txBox="1"/>
          <p:nvPr/>
        </p:nvSpPr>
        <p:spPr>
          <a:xfrm>
            <a:off x="4588565"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2" name="TextBox 491">
            <a:extLst>
              <a:ext uri="{FF2B5EF4-FFF2-40B4-BE49-F238E27FC236}">
                <a16:creationId xmlns:a16="http://schemas.microsoft.com/office/drawing/2014/main" id="{4EC1E764-CFE3-4C9F-8F6A-07C0182E24C7}"/>
              </a:ext>
            </a:extLst>
          </p:cNvPr>
          <p:cNvSpPr txBox="1"/>
          <p:nvPr/>
        </p:nvSpPr>
        <p:spPr>
          <a:xfrm>
            <a:off x="5029200" y="3390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3" name="TextBox 492">
            <a:extLst>
              <a:ext uri="{FF2B5EF4-FFF2-40B4-BE49-F238E27FC236}">
                <a16:creationId xmlns:a16="http://schemas.microsoft.com/office/drawing/2014/main" id="{18AA2927-AB6E-4069-A71F-E7B62585BE86}"/>
              </a:ext>
            </a:extLst>
          </p:cNvPr>
          <p:cNvSpPr txBox="1"/>
          <p:nvPr/>
        </p:nvSpPr>
        <p:spPr>
          <a:xfrm>
            <a:off x="37338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4" name="TextBox 493">
            <a:extLst>
              <a:ext uri="{FF2B5EF4-FFF2-40B4-BE49-F238E27FC236}">
                <a16:creationId xmlns:a16="http://schemas.microsoft.com/office/drawing/2014/main" id="{AE820FC5-3FE8-4B35-9477-E13386280504}"/>
              </a:ext>
            </a:extLst>
          </p:cNvPr>
          <p:cNvSpPr txBox="1"/>
          <p:nvPr/>
        </p:nvSpPr>
        <p:spPr>
          <a:xfrm>
            <a:off x="32385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5" name="TextBox 494">
            <a:extLst>
              <a:ext uri="{FF2B5EF4-FFF2-40B4-BE49-F238E27FC236}">
                <a16:creationId xmlns:a16="http://schemas.microsoft.com/office/drawing/2014/main" id="{8D2D781B-A1B6-4B14-849F-8C1DDD0A3C4B}"/>
              </a:ext>
            </a:extLst>
          </p:cNvPr>
          <p:cNvSpPr txBox="1"/>
          <p:nvPr/>
        </p:nvSpPr>
        <p:spPr>
          <a:xfrm>
            <a:off x="3390900" y="3467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6" name="TextBox 495">
            <a:extLst>
              <a:ext uri="{FF2B5EF4-FFF2-40B4-BE49-F238E27FC236}">
                <a16:creationId xmlns:a16="http://schemas.microsoft.com/office/drawing/2014/main" id="{F60ABE7B-3C28-4F56-A9C5-832488CB0862}"/>
              </a:ext>
            </a:extLst>
          </p:cNvPr>
          <p:cNvSpPr txBox="1"/>
          <p:nvPr/>
        </p:nvSpPr>
        <p:spPr>
          <a:xfrm>
            <a:off x="35052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7" name="TextBox 496">
            <a:extLst>
              <a:ext uri="{FF2B5EF4-FFF2-40B4-BE49-F238E27FC236}">
                <a16:creationId xmlns:a16="http://schemas.microsoft.com/office/drawing/2014/main" id="{C6482530-0F85-4AB2-974A-EF9BAA3932F5}"/>
              </a:ext>
            </a:extLst>
          </p:cNvPr>
          <p:cNvSpPr txBox="1"/>
          <p:nvPr/>
        </p:nvSpPr>
        <p:spPr>
          <a:xfrm>
            <a:off x="37719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8" name="TextBox 497">
            <a:extLst>
              <a:ext uri="{FF2B5EF4-FFF2-40B4-BE49-F238E27FC236}">
                <a16:creationId xmlns:a16="http://schemas.microsoft.com/office/drawing/2014/main" id="{E24183F4-7AFF-44F0-BB47-35E490D65374}"/>
              </a:ext>
            </a:extLst>
          </p:cNvPr>
          <p:cNvSpPr txBox="1"/>
          <p:nvPr/>
        </p:nvSpPr>
        <p:spPr>
          <a:xfrm>
            <a:off x="33528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499" name="TextBox 498">
            <a:extLst>
              <a:ext uri="{FF2B5EF4-FFF2-40B4-BE49-F238E27FC236}">
                <a16:creationId xmlns:a16="http://schemas.microsoft.com/office/drawing/2014/main" id="{CCC0F175-5ABF-42CD-B2BB-434980A28A02}"/>
              </a:ext>
            </a:extLst>
          </p:cNvPr>
          <p:cNvSpPr txBox="1"/>
          <p:nvPr/>
        </p:nvSpPr>
        <p:spPr>
          <a:xfrm>
            <a:off x="5219700" y="4495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0" name="TextBox 499">
            <a:extLst>
              <a:ext uri="{FF2B5EF4-FFF2-40B4-BE49-F238E27FC236}">
                <a16:creationId xmlns:a16="http://schemas.microsoft.com/office/drawing/2014/main" id="{5130E19B-841B-4479-ACB7-73F4BDEA4377}"/>
              </a:ext>
            </a:extLst>
          </p:cNvPr>
          <p:cNvSpPr txBox="1"/>
          <p:nvPr/>
        </p:nvSpPr>
        <p:spPr>
          <a:xfrm>
            <a:off x="7200900" y="3848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1" name="TextBox 500">
            <a:extLst>
              <a:ext uri="{FF2B5EF4-FFF2-40B4-BE49-F238E27FC236}">
                <a16:creationId xmlns:a16="http://schemas.microsoft.com/office/drawing/2014/main" id="{80147526-40D9-4482-A77F-CC51BD17C95C}"/>
              </a:ext>
            </a:extLst>
          </p:cNvPr>
          <p:cNvSpPr txBox="1"/>
          <p:nvPr/>
        </p:nvSpPr>
        <p:spPr>
          <a:xfrm>
            <a:off x="56388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2" name="TextBox 501">
            <a:extLst>
              <a:ext uri="{FF2B5EF4-FFF2-40B4-BE49-F238E27FC236}">
                <a16:creationId xmlns:a16="http://schemas.microsoft.com/office/drawing/2014/main" id="{C70C2347-A5B1-4FE6-A2B3-0B5309AEE0AA}"/>
              </a:ext>
            </a:extLst>
          </p:cNvPr>
          <p:cNvSpPr txBox="1"/>
          <p:nvPr/>
        </p:nvSpPr>
        <p:spPr>
          <a:xfrm>
            <a:off x="5791200" y="356670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3" name="TextBox 502">
            <a:extLst>
              <a:ext uri="{FF2B5EF4-FFF2-40B4-BE49-F238E27FC236}">
                <a16:creationId xmlns:a16="http://schemas.microsoft.com/office/drawing/2014/main" id="{70F7072D-D293-49D1-82CD-EE1EFD53F65A}"/>
              </a:ext>
            </a:extLst>
          </p:cNvPr>
          <p:cNvSpPr txBox="1"/>
          <p:nvPr/>
        </p:nvSpPr>
        <p:spPr>
          <a:xfrm>
            <a:off x="4953000" y="3848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4" name="TextBox 503">
            <a:extLst>
              <a:ext uri="{FF2B5EF4-FFF2-40B4-BE49-F238E27FC236}">
                <a16:creationId xmlns:a16="http://schemas.microsoft.com/office/drawing/2014/main" id="{DBD301BF-DF7C-465E-952A-58016B0628C4}"/>
              </a:ext>
            </a:extLst>
          </p:cNvPr>
          <p:cNvSpPr txBox="1"/>
          <p:nvPr/>
        </p:nvSpPr>
        <p:spPr>
          <a:xfrm>
            <a:off x="5219700" y="4267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5" name="TextBox 504">
            <a:extLst>
              <a:ext uri="{FF2B5EF4-FFF2-40B4-BE49-F238E27FC236}">
                <a16:creationId xmlns:a16="http://schemas.microsoft.com/office/drawing/2014/main" id="{D2954D2C-1DF9-4DB7-A63F-52F37EDD5E19}"/>
              </a:ext>
            </a:extLst>
          </p:cNvPr>
          <p:cNvSpPr txBox="1"/>
          <p:nvPr/>
        </p:nvSpPr>
        <p:spPr>
          <a:xfrm>
            <a:off x="8191500" y="4648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6" name="TextBox 505">
            <a:extLst>
              <a:ext uri="{FF2B5EF4-FFF2-40B4-BE49-F238E27FC236}">
                <a16:creationId xmlns:a16="http://schemas.microsoft.com/office/drawing/2014/main" id="{EBB39116-4BA1-4DC8-81E9-5A84C251920A}"/>
              </a:ext>
            </a:extLst>
          </p:cNvPr>
          <p:cNvSpPr txBox="1"/>
          <p:nvPr/>
        </p:nvSpPr>
        <p:spPr>
          <a:xfrm>
            <a:off x="61341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7" name="TextBox 506">
            <a:extLst>
              <a:ext uri="{FF2B5EF4-FFF2-40B4-BE49-F238E27FC236}">
                <a16:creationId xmlns:a16="http://schemas.microsoft.com/office/drawing/2014/main" id="{3140CD25-8FF3-4C0B-9AAE-EF01AA13E773}"/>
              </a:ext>
            </a:extLst>
          </p:cNvPr>
          <p:cNvSpPr txBox="1"/>
          <p:nvPr/>
        </p:nvSpPr>
        <p:spPr>
          <a:xfrm>
            <a:off x="5905500" y="4953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8" name="TextBox 507">
            <a:extLst>
              <a:ext uri="{FF2B5EF4-FFF2-40B4-BE49-F238E27FC236}">
                <a16:creationId xmlns:a16="http://schemas.microsoft.com/office/drawing/2014/main" id="{D8220BAC-A2BC-41FD-840B-DF311D746FCF}"/>
              </a:ext>
            </a:extLst>
          </p:cNvPr>
          <p:cNvSpPr txBox="1"/>
          <p:nvPr/>
        </p:nvSpPr>
        <p:spPr>
          <a:xfrm>
            <a:off x="6438900" y="3657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09" name="TextBox 508">
            <a:extLst>
              <a:ext uri="{FF2B5EF4-FFF2-40B4-BE49-F238E27FC236}">
                <a16:creationId xmlns:a16="http://schemas.microsoft.com/office/drawing/2014/main" id="{DF01BE57-3EC1-4E1E-AB46-7CC264E67BED}"/>
              </a:ext>
            </a:extLst>
          </p:cNvPr>
          <p:cNvSpPr txBox="1"/>
          <p:nvPr/>
        </p:nvSpPr>
        <p:spPr>
          <a:xfrm>
            <a:off x="4914900" y="4953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0" name="TextBox 509">
            <a:extLst>
              <a:ext uri="{FF2B5EF4-FFF2-40B4-BE49-F238E27FC236}">
                <a16:creationId xmlns:a16="http://schemas.microsoft.com/office/drawing/2014/main" id="{D625EE14-A2E0-45E6-8959-6B504F96642C}"/>
              </a:ext>
            </a:extLst>
          </p:cNvPr>
          <p:cNvSpPr txBox="1"/>
          <p:nvPr/>
        </p:nvSpPr>
        <p:spPr>
          <a:xfrm>
            <a:off x="7124700" y="5219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1" name="TextBox 510">
            <a:extLst>
              <a:ext uri="{FF2B5EF4-FFF2-40B4-BE49-F238E27FC236}">
                <a16:creationId xmlns:a16="http://schemas.microsoft.com/office/drawing/2014/main" id="{70A2737A-A294-48C2-B199-C481987A696D}"/>
              </a:ext>
            </a:extLst>
          </p:cNvPr>
          <p:cNvSpPr txBox="1"/>
          <p:nvPr/>
        </p:nvSpPr>
        <p:spPr>
          <a:xfrm>
            <a:off x="6819900" y="4533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2" name="TextBox 511">
            <a:extLst>
              <a:ext uri="{FF2B5EF4-FFF2-40B4-BE49-F238E27FC236}">
                <a16:creationId xmlns:a16="http://schemas.microsoft.com/office/drawing/2014/main" id="{C78A585F-D2E1-4F0A-8A63-6DCE26694CFC}"/>
              </a:ext>
            </a:extLst>
          </p:cNvPr>
          <p:cNvSpPr txBox="1"/>
          <p:nvPr/>
        </p:nvSpPr>
        <p:spPr>
          <a:xfrm>
            <a:off x="4712804" y="4114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3" name="TextBox 512">
            <a:extLst>
              <a:ext uri="{FF2B5EF4-FFF2-40B4-BE49-F238E27FC236}">
                <a16:creationId xmlns:a16="http://schemas.microsoft.com/office/drawing/2014/main" id="{F3BD5427-7520-44D9-BB79-FA963FB87DDE}"/>
              </a:ext>
            </a:extLst>
          </p:cNvPr>
          <p:cNvSpPr txBox="1"/>
          <p:nvPr/>
        </p:nvSpPr>
        <p:spPr>
          <a:xfrm>
            <a:off x="4716117" y="4572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4" name="TextBox 513">
            <a:extLst>
              <a:ext uri="{FF2B5EF4-FFF2-40B4-BE49-F238E27FC236}">
                <a16:creationId xmlns:a16="http://schemas.microsoft.com/office/drawing/2014/main" id="{B99B940D-3909-47E9-BCD4-3D9B0A66B970}"/>
              </a:ext>
            </a:extLst>
          </p:cNvPr>
          <p:cNvSpPr txBox="1"/>
          <p:nvPr/>
        </p:nvSpPr>
        <p:spPr>
          <a:xfrm>
            <a:off x="5981700" y="3810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5" name="TextBox 514">
            <a:extLst>
              <a:ext uri="{FF2B5EF4-FFF2-40B4-BE49-F238E27FC236}">
                <a16:creationId xmlns:a16="http://schemas.microsoft.com/office/drawing/2014/main" id="{FAE41DAF-12AA-4D8E-8FB0-4219D2209F4E}"/>
              </a:ext>
            </a:extLst>
          </p:cNvPr>
          <p:cNvSpPr txBox="1"/>
          <p:nvPr/>
        </p:nvSpPr>
        <p:spPr>
          <a:xfrm>
            <a:off x="75819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6" name="TextBox 515">
            <a:extLst>
              <a:ext uri="{FF2B5EF4-FFF2-40B4-BE49-F238E27FC236}">
                <a16:creationId xmlns:a16="http://schemas.microsoft.com/office/drawing/2014/main" id="{08B5BA15-DECA-4CB2-A32B-35FC106EDCD1}"/>
              </a:ext>
            </a:extLst>
          </p:cNvPr>
          <p:cNvSpPr txBox="1"/>
          <p:nvPr/>
        </p:nvSpPr>
        <p:spPr>
          <a:xfrm>
            <a:off x="7581900" y="4457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7" name="TextBox 516">
            <a:extLst>
              <a:ext uri="{FF2B5EF4-FFF2-40B4-BE49-F238E27FC236}">
                <a16:creationId xmlns:a16="http://schemas.microsoft.com/office/drawing/2014/main" id="{9B347D0D-BCBC-40D5-8FD3-0A406DA5D927}"/>
              </a:ext>
            </a:extLst>
          </p:cNvPr>
          <p:cNvSpPr txBox="1"/>
          <p:nvPr/>
        </p:nvSpPr>
        <p:spPr>
          <a:xfrm>
            <a:off x="7848600" y="5067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8" name="TextBox 517">
            <a:extLst>
              <a:ext uri="{FF2B5EF4-FFF2-40B4-BE49-F238E27FC236}">
                <a16:creationId xmlns:a16="http://schemas.microsoft.com/office/drawing/2014/main" id="{DA865418-9C79-4974-864D-BA7BB3F882C3}"/>
              </a:ext>
            </a:extLst>
          </p:cNvPr>
          <p:cNvSpPr txBox="1"/>
          <p:nvPr/>
        </p:nvSpPr>
        <p:spPr>
          <a:xfrm>
            <a:off x="6819900" y="4152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19" name="TextBox 518">
            <a:extLst>
              <a:ext uri="{FF2B5EF4-FFF2-40B4-BE49-F238E27FC236}">
                <a16:creationId xmlns:a16="http://schemas.microsoft.com/office/drawing/2014/main" id="{2351D04A-17E2-48CF-AA45-5383AA216A63}"/>
              </a:ext>
            </a:extLst>
          </p:cNvPr>
          <p:cNvSpPr txBox="1"/>
          <p:nvPr/>
        </p:nvSpPr>
        <p:spPr>
          <a:xfrm>
            <a:off x="7810500" y="3733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0" name="TextBox 519">
            <a:extLst>
              <a:ext uri="{FF2B5EF4-FFF2-40B4-BE49-F238E27FC236}">
                <a16:creationId xmlns:a16="http://schemas.microsoft.com/office/drawing/2014/main" id="{AFE0D767-1D17-448F-B6B3-CA2413A13914}"/>
              </a:ext>
            </a:extLst>
          </p:cNvPr>
          <p:cNvSpPr txBox="1"/>
          <p:nvPr/>
        </p:nvSpPr>
        <p:spPr>
          <a:xfrm>
            <a:off x="6972300" y="3589683"/>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1" name="TextBox 520">
            <a:extLst>
              <a:ext uri="{FF2B5EF4-FFF2-40B4-BE49-F238E27FC236}">
                <a16:creationId xmlns:a16="http://schemas.microsoft.com/office/drawing/2014/main" id="{F9AD75B9-67AE-4E93-8651-890B5A2F0F34}"/>
              </a:ext>
            </a:extLst>
          </p:cNvPr>
          <p:cNvSpPr txBox="1"/>
          <p:nvPr/>
        </p:nvSpPr>
        <p:spPr>
          <a:xfrm>
            <a:off x="5486400" y="3886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2" name="TextBox 521">
            <a:extLst>
              <a:ext uri="{FF2B5EF4-FFF2-40B4-BE49-F238E27FC236}">
                <a16:creationId xmlns:a16="http://schemas.microsoft.com/office/drawing/2014/main" id="{B24E3DF9-5631-4722-8C0E-C318171795FD}"/>
              </a:ext>
            </a:extLst>
          </p:cNvPr>
          <p:cNvSpPr txBox="1"/>
          <p:nvPr/>
        </p:nvSpPr>
        <p:spPr>
          <a:xfrm>
            <a:off x="7200900" y="4914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3" name="TextBox 522">
            <a:extLst>
              <a:ext uri="{FF2B5EF4-FFF2-40B4-BE49-F238E27FC236}">
                <a16:creationId xmlns:a16="http://schemas.microsoft.com/office/drawing/2014/main" id="{365AD06A-E732-460F-9C86-0D9DF76E3CB6}"/>
              </a:ext>
            </a:extLst>
          </p:cNvPr>
          <p:cNvSpPr txBox="1"/>
          <p:nvPr/>
        </p:nvSpPr>
        <p:spPr>
          <a:xfrm>
            <a:off x="5486400" y="4724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4" name="TextBox 523">
            <a:extLst>
              <a:ext uri="{FF2B5EF4-FFF2-40B4-BE49-F238E27FC236}">
                <a16:creationId xmlns:a16="http://schemas.microsoft.com/office/drawing/2014/main" id="{6D614EF7-982D-421F-94C4-E1E05DAD62E7}"/>
              </a:ext>
            </a:extLst>
          </p:cNvPr>
          <p:cNvSpPr txBox="1"/>
          <p:nvPr/>
        </p:nvSpPr>
        <p:spPr>
          <a:xfrm>
            <a:off x="6515100" y="4991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5" name="TextBox 524">
            <a:extLst>
              <a:ext uri="{FF2B5EF4-FFF2-40B4-BE49-F238E27FC236}">
                <a16:creationId xmlns:a16="http://schemas.microsoft.com/office/drawing/2014/main" id="{AEFD100A-F72C-435B-B452-002CEDCA9284}"/>
              </a:ext>
            </a:extLst>
          </p:cNvPr>
          <p:cNvSpPr txBox="1"/>
          <p:nvPr/>
        </p:nvSpPr>
        <p:spPr>
          <a:xfrm>
            <a:off x="5867400" y="4495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6" name="TextBox 525">
            <a:extLst>
              <a:ext uri="{FF2B5EF4-FFF2-40B4-BE49-F238E27FC236}">
                <a16:creationId xmlns:a16="http://schemas.microsoft.com/office/drawing/2014/main" id="{88BB6BC2-A704-4607-BFF0-2BA8BA419D66}"/>
              </a:ext>
            </a:extLst>
          </p:cNvPr>
          <p:cNvSpPr txBox="1"/>
          <p:nvPr/>
        </p:nvSpPr>
        <p:spPr>
          <a:xfrm>
            <a:off x="4838700" y="3581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7" name="TextBox 526">
            <a:extLst>
              <a:ext uri="{FF2B5EF4-FFF2-40B4-BE49-F238E27FC236}">
                <a16:creationId xmlns:a16="http://schemas.microsoft.com/office/drawing/2014/main" id="{BA7B9676-87DD-4F6D-B54A-067091A3AE0D}"/>
              </a:ext>
            </a:extLst>
          </p:cNvPr>
          <p:cNvSpPr txBox="1"/>
          <p:nvPr/>
        </p:nvSpPr>
        <p:spPr>
          <a:xfrm>
            <a:off x="5867400" y="5219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8" name="TextBox 527">
            <a:extLst>
              <a:ext uri="{FF2B5EF4-FFF2-40B4-BE49-F238E27FC236}">
                <a16:creationId xmlns:a16="http://schemas.microsoft.com/office/drawing/2014/main" id="{585119DB-5439-4DB6-A292-15843DF27EB3}"/>
              </a:ext>
            </a:extLst>
          </p:cNvPr>
          <p:cNvSpPr txBox="1"/>
          <p:nvPr/>
        </p:nvSpPr>
        <p:spPr>
          <a:xfrm>
            <a:off x="6274904" y="465814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29" name="TextBox 528">
            <a:extLst>
              <a:ext uri="{FF2B5EF4-FFF2-40B4-BE49-F238E27FC236}">
                <a16:creationId xmlns:a16="http://schemas.microsoft.com/office/drawing/2014/main" id="{93A72C98-6F59-4A06-97E7-AF01F84C260C}"/>
              </a:ext>
            </a:extLst>
          </p:cNvPr>
          <p:cNvSpPr txBox="1"/>
          <p:nvPr/>
        </p:nvSpPr>
        <p:spPr>
          <a:xfrm>
            <a:off x="5181600" y="3543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0" name="TextBox 529">
            <a:extLst>
              <a:ext uri="{FF2B5EF4-FFF2-40B4-BE49-F238E27FC236}">
                <a16:creationId xmlns:a16="http://schemas.microsoft.com/office/drawing/2014/main" id="{0FCC6542-82CB-41F6-A7AF-ED447976998F}"/>
              </a:ext>
            </a:extLst>
          </p:cNvPr>
          <p:cNvSpPr txBox="1"/>
          <p:nvPr/>
        </p:nvSpPr>
        <p:spPr>
          <a:xfrm>
            <a:off x="5372100" y="4648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1" name="TextBox 530">
            <a:extLst>
              <a:ext uri="{FF2B5EF4-FFF2-40B4-BE49-F238E27FC236}">
                <a16:creationId xmlns:a16="http://schemas.microsoft.com/office/drawing/2014/main" id="{E714ABFF-5854-489D-A89B-DA8D2FBEBDA5}"/>
              </a:ext>
            </a:extLst>
          </p:cNvPr>
          <p:cNvSpPr txBox="1"/>
          <p:nvPr/>
        </p:nvSpPr>
        <p:spPr>
          <a:xfrm>
            <a:off x="73533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2" name="TextBox 531">
            <a:extLst>
              <a:ext uri="{FF2B5EF4-FFF2-40B4-BE49-F238E27FC236}">
                <a16:creationId xmlns:a16="http://schemas.microsoft.com/office/drawing/2014/main" id="{EB693748-FE5E-410C-85DB-603B8587593B}"/>
              </a:ext>
            </a:extLst>
          </p:cNvPr>
          <p:cNvSpPr txBox="1"/>
          <p:nvPr/>
        </p:nvSpPr>
        <p:spPr>
          <a:xfrm>
            <a:off x="4381500" y="4533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3" name="TextBox 532">
            <a:extLst>
              <a:ext uri="{FF2B5EF4-FFF2-40B4-BE49-F238E27FC236}">
                <a16:creationId xmlns:a16="http://schemas.microsoft.com/office/drawing/2014/main" id="{643775FE-7B55-442A-B94C-789AFADCB9CA}"/>
              </a:ext>
            </a:extLst>
          </p:cNvPr>
          <p:cNvSpPr txBox="1"/>
          <p:nvPr/>
        </p:nvSpPr>
        <p:spPr>
          <a:xfrm>
            <a:off x="57912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4" name="TextBox 533">
            <a:extLst>
              <a:ext uri="{FF2B5EF4-FFF2-40B4-BE49-F238E27FC236}">
                <a16:creationId xmlns:a16="http://schemas.microsoft.com/office/drawing/2014/main" id="{732475D4-9842-4FC5-BF2A-8183F917656D}"/>
              </a:ext>
            </a:extLst>
          </p:cNvPr>
          <p:cNvSpPr txBox="1"/>
          <p:nvPr/>
        </p:nvSpPr>
        <p:spPr>
          <a:xfrm>
            <a:off x="5943600" y="371910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5" name="TextBox 534">
            <a:extLst>
              <a:ext uri="{FF2B5EF4-FFF2-40B4-BE49-F238E27FC236}">
                <a16:creationId xmlns:a16="http://schemas.microsoft.com/office/drawing/2014/main" id="{8341761C-3CEF-4F3C-A265-95B79D560605}"/>
              </a:ext>
            </a:extLst>
          </p:cNvPr>
          <p:cNvSpPr txBox="1"/>
          <p:nvPr/>
        </p:nvSpPr>
        <p:spPr>
          <a:xfrm>
            <a:off x="51054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6" name="TextBox 535">
            <a:extLst>
              <a:ext uri="{FF2B5EF4-FFF2-40B4-BE49-F238E27FC236}">
                <a16:creationId xmlns:a16="http://schemas.microsoft.com/office/drawing/2014/main" id="{7AC30EAE-2DD2-46CE-8C7A-61AC68725FB3}"/>
              </a:ext>
            </a:extLst>
          </p:cNvPr>
          <p:cNvSpPr txBox="1"/>
          <p:nvPr/>
        </p:nvSpPr>
        <p:spPr>
          <a:xfrm>
            <a:off x="5372100" y="4419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7" name="TextBox 536">
            <a:extLst>
              <a:ext uri="{FF2B5EF4-FFF2-40B4-BE49-F238E27FC236}">
                <a16:creationId xmlns:a16="http://schemas.microsoft.com/office/drawing/2014/main" id="{06106785-28B5-4FF6-9FF8-825E0D7B87E4}"/>
              </a:ext>
            </a:extLst>
          </p:cNvPr>
          <p:cNvSpPr txBox="1"/>
          <p:nvPr/>
        </p:nvSpPr>
        <p:spPr>
          <a:xfrm>
            <a:off x="8343900" y="4800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8" name="TextBox 537">
            <a:extLst>
              <a:ext uri="{FF2B5EF4-FFF2-40B4-BE49-F238E27FC236}">
                <a16:creationId xmlns:a16="http://schemas.microsoft.com/office/drawing/2014/main" id="{38A53F79-5828-441A-A15C-D1B46BC60B68}"/>
              </a:ext>
            </a:extLst>
          </p:cNvPr>
          <p:cNvSpPr txBox="1"/>
          <p:nvPr/>
        </p:nvSpPr>
        <p:spPr>
          <a:xfrm>
            <a:off x="62865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39" name="TextBox 538">
            <a:extLst>
              <a:ext uri="{FF2B5EF4-FFF2-40B4-BE49-F238E27FC236}">
                <a16:creationId xmlns:a16="http://schemas.microsoft.com/office/drawing/2014/main" id="{73A37F29-8B2A-4DDC-86D5-4CC78C98C8C7}"/>
              </a:ext>
            </a:extLst>
          </p:cNvPr>
          <p:cNvSpPr txBox="1"/>
          <p:nvPr/>
        </p:nvSpPr>
        <p:spPr>
          <a:xfrm>
            <a:off x="6591300" y="3810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0" name="TextBox 539">
            <a:extLst>
              <a:ext uri="{FF2B5EF4-FFF2-40B4-BE49-F238E27FC236}">
                <a16:creationId xmlns:a16="http://schemas.microsoft.com/office/drawing/2014/main" id="{72F9B340-BB74-4B4C-8FC4-297B6EFEE273}"/>
              </a:ext>
            </a:extLst>
          </p:cNvPr>
          <p:cNvSpPr txBox="1"/>
          <p:nvPr/>
        </p:nvSpPr>
        <p:spPr>
          <a:xfrm>
            <a:off x="6972300" y="4686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1" name="TextBox 540">
            <a:extLst>
              <a:ext uri="{FF2B5EF4-FFF2-40B4-BE49-F238E27FC236}">
                <a16:creationId xmlns:a16="http://schemas.microsoft.com/office/drawing/2014/main" id="{39D5005E-D8AA-402C-8272-2B8C35CB5C74}"/>
              </a:ext>
            </a:extLst>
          </p:cNvPr>
          <p:cNvSpPr txBox="1"/>
          <p:nvPr/>
        </p:nvSpPr>
        <p:spPr>
          <a:xfrm>
            <a:off x="4865204" y="4267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2" name="TextBox 541">
            <a:extLst>
              <a:ext uri="{FF2B5EF4-FFF2-40B4-BE49-F238E27FC236}">
                <a16:creationId xmlns:a16="http://schemas.microsoft.com/office/drawing/2014/main" id="{9EBD2B15-0A78-4404-A91E-BA2D496B044F}"/>
              </a:ext>
            </a:extLst>
          </p:cNvPr>
          <p:cNvSpPr txBox="1"/>
          <p:nvPr/>
        </p:nvSpPr>
        <p:spPr>
          <a:xfrm>
            <a:off x="4868517" y="4724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3" name="TextBox 542">
            <a:extLst>
              <a:ext uri="{FF2B5EF4-FFF2-40B4-BE49-F238E27FC236}">
                <a16:creationId xmlns:a16="http://schemas.microsoft.com/office/drawing/2014/main" id="{03341E0C-3461-4577-8F5F-81E76F027A22}"/>
              </a:ext>
            </a:extLst>
          </p:cNvPr>
          <p:cNvSpPr txBox="1"/>
          <p:nvPr/>
        </p:nvSpPr>
        <p:spPr>
          <a:xfrm>
            <a:off x="6134100" y="3962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4" name="TextBox 543">
            <a:extLst>
              <a:ext uri="{FF2B5EF4-FFF2-40B4-BE49-F238E27FC236}">
                <a16:creationId xmlns:a16="http://schemas.microsoft.com/office/drawing/2014/main" id="{6B54583F-1A7E-4CB4-A490-76C9899A5686}"/>
              </a:ext>
            </a:extLst>
          </p:cNvPr>
          <p:cNvSpPr txBox="1"/>
          <p:nvPr/>
        </p:nvSpPr>
        <p:spPr>
          <a:xfrm>
            <a:off x="77343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5" name="TextBox 544">
            <a:extLst>
              <a:ext uri="{FF2B5EF4-FFF2-40B4-BE49-F238E27FC236}">
                <a16:creationId xmlns:a16="http://schemas.microsoft.com/office/drawing/2014/main" id="{EC93CEE4-2288-47A9-867E-6946C4D38075}"/>
              </a:ext>
            </a:extLst>
          </p:cNvPr>
          <p:cNvSpPr txBox="1"/>
          <p:nvPr/>
        </p:nvSpPr>
        <p:spPr>
          <a:xfrm>
            <a:off x="7734300" y="4610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6" name="TextBox 545">
            <a:extLst>
              <a:ext uri="{FF2B5EF4-FFF2-40B4-BE49-F238E27FC236}">
                <a16:creationId xmlns:a16="http://schemas.microsoft.com/office/drawing/2014/main" id="{0F50B203-081A-4ABA-AF16-CF2FA0300EB6}"/>
              </a:ext>
            </a:extLst>
          </p:cNvPr>
          <p:cNvSpPr txBox="1"/>
          <p:nvPr/>
        </p:nvSpPr>
        <p:spPr>
          <a:xfrm>
            <a:off x="6972300" y="4305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7" name="TextBox 546">
            <a:extLst>
              <a:ext uri="{FF2B5EF4-FFF2-40B4-BE49-F238E27FC236}">
                <a16:creationId xmlns:a16="http://schemas.microsoft.com/office/drawing/2014/main" id="{36F2C52F-C438-4EB3-AC55-00E7AA10712A}"/>
              </a:ext>
            </a:extLst>
          </p:cNvPr>
          <p:cNvSpPr txBox="1"/>
          <p:nvPr/>
        </p:nvSpPr>
        <p:spPr>
          <a:xfrm>
            <a:off x="7962900" y="3886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8" name="TextBox 547">
            <a:extLst>
              <a:ext uri="{FF2B5EF4-FFF2-40B4-BE49-F238E27FC236}">
                <a16:creationId xmlns:a16="http://schemas.microsoft.com/office/drawing/2014/main" id="{5E5980FD-93A9-407B-9647-E776C5B359CA}"/>
              </a:ext>
            </a:extLst>
          </p:cNvPr>
          <p:cNvSpPr txBox="1"/>
          <p:nvPr/>
        </p:nvSpPr>
        <p:spPr>
          <a:xfrm>
            <a:off x="7124700" y="3742083"/>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49" name="TextBox 548">
            <a:extLst>
              <a:ext uri="{FF2B5EF4-FFF2-40B4-BE49-F238E27FC236}">
                <a16:creationId xmlns:a16="http://schemas.microsoft.com/office/drawing/2014/main" id="{F8DA1AAD-853F-47F4-BD57-486A67B104E7}"/>
              </a:ext>
            </a:extLst>
          </p:cNvPr>
          <p:cNvSpPr txBox="1"/>
          <p:nvPr/>
        </p:nvSpPr>
        <p:spPr>
          <a:xfrm>
            <a:off x="5638800" y="4038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0" name="TextBox 549">
            <a:extLst>
              <a:ext uri="{FF2B5EF4-FFF2-40B4-BE49-F238E27FC236}">
                <a16:creationId xmlns:a16="http://schemas.microsoft.com/office/drawing/2014/main" id="{909BBC96-3A2D-43A1-B030-1457CC3A52D2}"/>
              </a:ext>
            </a:extLst>
          </p:cNvPr>
          <p:cNvSpPr txBox="1"/>
          <p:nvPr/>
        </p:nvSpPr>
        <p:spPr>
          <a:xfrm>
            <a:off x="6019800" y="4648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1" name="TextBox 550">
            <a:extLst>
              <a:ext uri="{FF2B5EF4-FFF2-40B4-BE49-F238E27FC236}">
                <a16:creationId xmlns:a16="http://schemas.microsoft.com/office/drawing/2014/main" id="{ECA00D50-32F0-4709-B42E-712B64A25937}"/>
              </a:ext>
            </a:extLst>
          </p:cNvPr>
          <p:cNvSpPr txBox="1"/>
          <p:nvPr/>
        </p:nvSpPr>
        <p:spPr>
          <a:xfrm>
            <a:off x="4991100" y="3733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2" name="TextBox 551">
            <a:extLst>
              <a:ext uri="{FF2B5EF4-FFF2-40B4-BE49-F238E27FC236}">
                <a16:creationId xmlns:a16="http://schemas.microsoft.com/office/drawing/2014/main" id="{16DDB928-EDCB-4F60-BD7E-40F94DFEE552}"/>
              </a:ext>
            </a:extLst>
          </p:cNvPr>
          <p:cNvSpPr txBox="1"/>
          <p:nvPr/>
        </p:nvSpPr>
        <p:spPr>
          <a:xfrm>
            <a:off x="4686300" y="3581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3" name="TextBox 552">
            <a:extLst>
              <a:ext uri="{FF2B5EF4-FFF2-40B4-BE49-F238E27FC236}">
                <a16:creationId xmlns:a16="http://schemas.microsoft.com/office/drawing/2014/main" id="{EC09F1BA-5AFD-4C5F-AB10-4C7ECD3CBE5C}"/>
              </a:ext>
            </a:extLst>
          </p:cNvPr>
          <p:cNvSpPr txBox="1"/>
          <p:nvPr/>
        </p:nvSpPr>
        <p:spPr>
          <a:xfrm>
            <a:off x="6427304" y="481054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4" name="TextBox 553">
            <a:extLst>
              <a:ext uri="{FF2B5EF4-FFF2-40B4-BE49-F238E27FC236}">
                <a16:creationId xmlns:a16="http://schemas.microsoft.com/office/drawing/2014/main" id="{37904B7D-A0B2-422F-BFE8-37D51AFB79F9}"/>
              </a:ext>
            </a:extLst>
          </p:cNvPr>
          <p:cNvSpPr txBox="1"/>
          <p:nvPr/>
        </p:nvSpPr>
        <p:spPr>
          <a:xfrm>
            <a:off x="5181600" y="3543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5" name="TextBox 554">
            <a:extLst>
              <a:ext uri="{FF2B5EF4-FFF2-40B4-BE49-F238E27FC236}">
                <a16:creationId xmlns:a16="http://schemas.microsoft.com/office/drawing/2014/main" id="{C3BA8B4B-F646-474C-86E5-052D00E2E7CA}"/>
              </a:ext>
            </a:extLst>
          </p:cNvPr>
          <p:cNvSpPr txBox="1"/>
          <p:nvPr/>
        </p:nvSpPr>
        <p:spPr>
          <a:xfrm>
            <a:off x="4686300" y="3581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6" name="TextBox 555">
            <a:extLst>
              <a:ext uri="{FF2B5EF4-FFF2-40B4-BE49-F238E27FC236}">
                <a16:creationId xmlns:a16="http://schemas.microsoft.com/office/drawing/2014/main" id="{7635A02C-E739-4A20-B576-4693A65A6C88}"/>
              </a:ext>
            </a:extLst>
          </p:cNvPr>
          <p:cNvSpPr txBox="1"/>
          <p:nvPr/>
        </p:nvSpPr>
        <p:spPr>
          <a:xfrm>
            <a:off x="4381500"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7" name="TextBox 556">
            <a:extLst>
              <a:ext uri="{FF2B5EF4-FFF2-40B4-BE49-F238E27FC236}">
                <a16:creationId xmlns:a16="http://schemas.microsoft.com/office/drawing/2014/main" id="{D89A41CA-C6E3-424A-8857-758D56CB587D}"/>
              </a:ext>
            </a:extLst>
          </p:cNvPr>
          <p:cNvSpPr txBox="1"/>
          <p:nvPr/>
        </p:nvSpPr>
        <p:spPr>
          <a:xfrm>
            <a:off x="7200900" y="3543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8" name="TextBox 557">
            <a:extLst>
              <a:ext uri="{FF2B5EF4-FFF2-40B4-BE49-F238E27FC236}">
                <a16:creationId xmlns:a16="http://schemas.microsoft.com/office/drawing/2014/main" id="{31BDA63A-94C1-4483-89AC-552BDF9A3A81}"/>
              </a:ext>
            </a:extLst>
          </p:cNvPr>
          <p:cNvSpPr txBox="1"/>
          <p:nvPr/>
        </p:nvSpPr>
        <p:spPr>
          <a:xfrm>
            <a:off x="6286500"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59" name="TextBox 558">
            <a:extLst>
              <a:ext uri="{FF2B5EF4-FFF2-40B4-BE49-F238E27FC236}">
                <a16:creationId xmlns:a16="http://schemas.microsoft.com/office/drawing/2014/main" id="{739BD6A1-2CA3-48E9-AEDF-54C574BDB8BD}"/>
              </a:ext>
            </a:extLst>
          </p:cNvPr>
          <p:cNvSpPr txBox="1"/>
          <p:nvPr/>
        </p:nvSpPr>
        <p:spPr>
          <a:xfrm>
            <a:off x="5791200" y="35938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0" name="TextBox 559">
            <a:extLst>
              <a:ext uri="{FF2B5EF4-FFF2-40B4-BE49-F238E27FC236}">
                <a16:creationId xmlns:a16="http://schemas.microsoft.com/office/drawing/2014/main" id="{344FA846-EFFF-4FDD-BF76-61F765710B86}"/>
              </a:ext>
            </a:extLst>
          </p:cNvPr>
          <p:cNvSpPr txBox="1"/>
          <p:nvPr/>
        </p:nvSpPr>
        <p:spPr>
          <a:xfrm>
            <a:off x="7848600" y="35938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1" name="TextBox 560">
            <a:extLst>
              <a:ext uri="{FF2B5EF4-FFF2-40B4-BE49-F238E27FC236}">
                <a16:creationId xmlns:a16="http://schemas.microsoft.com/office/drawing/2014/main" id="{094BB69E-5293-4297-B2ED-2D78E808637E}"/>
              </a:ext>
            </a:extLst>
          </p:cNvPr>
          <p:cNvSpPr txBox="1"/>
          <p:nvPr/>
        </p:nvSpPr>
        <p:spPr>
          <a:xfrm>
            <a:off x="6632713" y="353833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2" name="TextBox 561">
            <a:extLst>
              <a:ext uri="{FF2B5EF4-FFF2-40B4-BE49-F238E27FC236}">
                <a16:creationId xmlns:a16="http://schemas.microsoft.com/office/drawing/2014/main" id="{E590E9F8-4C6B-4A21-8EB2-4EC0C46C767D}"/>
              </a:ext>
            </a:extLst>
          </p:cNvPr>
          <p:cNvSpPr txBox="1"/>
          <p:nvPr/>
        </p:nvSpPr>
        <p:spPr>
          <a:xfrm>
            <a:off x="5181600" y="3543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3" name="TextBox 562">
            <a:extLst>
              <a:ext uri="{FF2B5EF4-FFF2-40B4-BE49-F238E27FC236}">
                <a16:creationId xmlns:a16="http://schemas.microsoft.com/office/drawing/2014/main" id="{59636BC1-AF69-449C-B2B8-D1E8C43AFF13}"/>
              </a:ext>
            </a:extLst>
          </p:cNvPr>
          <p:cNvSpPr txBox="1"/>
          <p:nvPr/>
        </p:nvSpPr>
        <p:spPr>
          <a:xfrm>
            <a:off x="4686300" y="3581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4" name="TextBox 563">
            <a:extLst>
              <a:ext uri="{FF2B5EF4-FFF2-40B4-BE49-F238E27FC236}">
                <a16:creationId xmlns:a16="http://schemas.microsoft.com/office/drawing/2014/main" id="{C3F558C0-7725-43A9-89DB-A28FD9037104}"/>
              </a:ext>
            </a:extLst>
          </p:cNvPr>
          <p:cNvSpPr txBox="1"/>
          <p:nvPr/>
        </p:nvSpPr>
        <p:spPr>
          <a:xfrm>
            <a:off x="4381500"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5" name="TextBox 564">
            <a:extLst>
              <a:ext uri="{FF2B5EF4-FFF2-40B4-BE49-F238E27FC236}">
                <a16:creationId xmlns:a16="http://schemas.microsoft.com/office/drawing/2014/main" id="{03592B16-63FE-4044-A6BD-ECA9E794F3E4}"/>
              </a:ext>
            </a:extLst>
          </p:cNvPr>
          <p:cNvSpPr txBox="1"/>
          <p:nvPr/>
        </p:nvSpPr>
        <p:spPr>
          <a:xfrm>
            <a:off x="4381500"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6" name="TextBox 565">
            <a:extLst>
              <a:ext uri="{FF2B5EF4-FFF2-40B4-BE49-F238E27FC236}">
                <a16:creationId xmlns:a16="http://schemas.microsoft.com/office/drawing/2014/main" id="{761EDB69-FB8B-47E0-AD0C-9C0BDD347058}"/>
              </a:ext>
            </a:extLst>
          </p:cNvPr>
          <p:cNvSpPr txBox="1"/>
          <p:nvPr/>
        </p:nvSpPr>
        <p:spPr>
          <a:xfrm>
            <a:off x="5600700" y="346098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7" name="TextBox 566">
            <a:extLst>
              <a:ext uri="{FF2B5EF4-FFF2-40B4-BE49-F238E27FC236}">
                <a16:creationId xmlns:a16="http://schemas.microsoft.com/office/drawing/2014/main" id="{079E6CD2-01BC-4B66-AA9A-0A61C93EF31A}"/>
              </a:ext>
            </a:extLst>
          </p:cNvPr>
          <p:cNvSpPr txBox="1"/>
          <p:nvPr/>
        </p:nvSpPr>
        <p:spPr>
          <a:xfrm>
            <a:off x="5181600" y="3543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8" name="TextBox 567">
            <a:extLst>
              <a:ext uri="{FF2B5EF4-FFF2-40B4-BE49-F238E27FC236}">
                <a16:creationId xmlns:a16="http://schemas.microsoft.com/office/drawing/2014/main" id="{E1CDBB10-D886-40C3-8080-8731B7A89F77}"/>
              </a:ext>
            </a:extLst>
          </p:cNvPr>
          <p:cNvSpPr txBox="1"/>
          <p:nvPr/>
        </p:nvSpPr>
        <p:spPr>
          <a:xfrm>
            <a:off x="29337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69" name="TextBox 568">
            <a:extLst>
              <a:ext uri="{FF2B5EF4-FFF2-40B4-BE49-F238E27FC236}">
                <a16:creationId xmlns:a16="http://schemas.microsoft.com/office/drawing/2014/main" id="{5D72BE89-A96F-4492-9464-17CAA0D07981}"/>
              </a:ext>
            </a:extLst>
          </p:cNvPr>
          <p:cNvSpPr txBox="1"/>
          <p:nvPr/>
        </p:nvSpPr>
        <p:spPr>
          <a:xfrm>
            <a:off x="26371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0" name="TextBox 569">
            <a:extLst>
              <a:ext uri="{FF2B5EF4-FFF2-40B4-BE49-F238E27FC236}">
                <a16:creationId xmlns:a16="http://schemas.microsoft.com/office/drawing/2014/main" id="{37586916-C513-4AB3-97C4-F061F6FDFEA5}"/>
              </a:ext>
            </a:extLst>
          </p:cNvPr>
          <p:cNvSpPr txBox="1"/>
          <p:nvPr/>
        </p:nvSpPr>
        <p:spPr>
          <a:xfrm>
            <a:off x="26371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1" name="TextBox 570">
            <a:extLst>
              <a:ext uri="{FF2B5EF4-FFF2-40B4-BE49-F238E27FC236}">
                <a16:creationId xmlns:a16="http://schemas.microsoft.com/office/drawing/2014/main" id="{C36AD570-2F72-4EF0-8B76-394D1EA0FE0F}"/>
              </a:ext>
            </a:extLst>
          </p:cNvPr>
          <p:cNvSpPr txBox="1"/>
          <p:nvPr/>
        </p:nvSpPr>
        <p:spPr>
          <a:xfrm>
            <a:off x="26371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2" name="TextBox 571">
            <a:extLst>
              <a:ext uri="{FF2B5EF4-FFF2-40B4-BE49-F238E27FC236}">
                <a16:creationId xmlns:a16="http://schemas.microsoft.com/office/drawing/2014/main" id="{55769044-0FFA-4F18-83F5-8411340093A8}"/>
              </a:ext>
            </a:extLst>
          </p:cNvPr>
          <p:cNvSpPr txBox="1"/>
          <p:nvPr/>
        </p:nvSpPr>
        <p:spPr>
          <a:xfrm>
            <a:off x="19431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3" name="TextBox 572">
            <a:extLst>
              <a:ext uri="{FF2B5EF4-FFF2-40B4-BE49-F238E27FC236}">
                <a16:creationId xmlns:a16="http://schemas.microsoft.com/office/drawing/2014/main" id="{DED51F72-6DC6-45D4-9B62-99D19437085A}"/>
              </a:ext>
            </a:extLst>
          </p:cNvPr>
          <p:cNvSpPr txBox="1"/>
          <p:nvPr/>
        </p:nvSpPr>
        <p:spPr>
          <a:xfrm>
            <a:off x="20955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4" name="TextBox 573">
            <a:extLst>
              <a:ext uri="{FF2B5EF4-FFF2-40B4-BE49-F238E27FC236}">
                <a16:creationId xmlns:a16="http://schemas.microsoft.com/office/drawing/2014/main" id="{EF6A642F-8ABB-4955-842A-C1D2A9A8FED5}"/>
              </a:ext>
            </a:extLst>
          </p:cNvPr>
          <p:cNvSpPr txBox="1"/>
          <p:nvPr/>
        </p:nvSpPr>
        <p:spPr>
          <a:xfrm>
            <a:off x="10287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5" name="TextBox 574">
            <a:extLst>
              <a:ext uri="{FF2B5EF4-FFF2-40B4-BE49-F238E27FC236}">
                <a16:creationId xmlns:a16="http://schemas.microsoft.com/office/drawing/2014/main" id="{F9CA7DAF-26E0-4559-AD1C-C90695A82508}"/>
              </a:ext>
            </a:extLst>
          </p:cNvPr>
          <p:cNvSpPr txBox="1"/>
          <p:nvPr/>
        </p:nvSpPr>
        <p:spPr>
          <a:xfrm>
            <a:off x="11430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6" name="TextBox 575">
            <a:extLst>
              <a:ext uri="{FF2B5EF4-FFF2-40B4-BE49-F238E27FC236}">
                <a16:creationId xmlns:a16="http://schemas.microsoft.com/office/drawing/2014/main" id="{F9D07BA3-A2D9-4F6D-8228-F7AE16839BB9}"/>
              </a:ext>
            </a:extLst>
          </p:cNvPr>
          <p:cNvSpPr txBox="1"/>
          <p:nvPr/>
        </p:nvSpPr>
        <p:spPr>
          <a:xfrm>
            <a:off x="22860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7" name="TextBox 576">
            <a:extLst>
              <a:ext uri="{FF2B5EF4-FFF2-40B4-BE49-F238E27FC236}">
                <a16:creationId xmlns:a16="http://schemas.microsoft.com/office/drawing/2014/main" id="{64FE7330-F51C-4C6F-AE2D-1E0BC30CDE6C}"/>
              </a:ext>
            </a:extLst>
          </p:cNvPr>
          <p:cNvSpPr txBox="1"/>
          <p:nvPr/>
        </p:nvSpPr>
        <p:spPr>
          <a:xfrm>
            <a:off x="3429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8" name="TextBox 577">
            <a:extLst>
              <a:ext uri="{FF2B5EF4-FFF2-40B4-BE49-F238E27FC236}">
                <a16:creationId xmlns:a16="http://schemas.microsoft.com/office/drawing/2014/main" id="{9AF428E5-4DA5-4845-AAD0-D03C70EEBC59}"/>
              </a:ext>
            </a:extLst>
          </p:cNvPr>
          <p:cNvSpPr txBox="1"/>
          <p:nvPr/>
        </p:nvSpPr>
        <p:spPr>
          <a:xfrm>
            <a:off x="1143000" y="2057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79" name="TextBox 578">
            <a:extLst>
              <a:ext uri="{FF2B5EF4-FFF2-40B4-BE49-F238E27FC236}">
                <a16:creationId xmlns:a16="http://schemas.microsoft.com/office/drawing/2014/main" id="{A366C2EC-C606-4174-AE81-B89EF47DBB9D}"/>
              </a:ext>
            </a:extLst>
          </p:cNvPr>
          <p:cNvSpPr txBox="1"/>
          <p:nvPr/>
        </p:nvSpPr>
        <p:spPr>
          <a:xfrm>
            <a:off x="30480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0" name="TextBox 579">
            <a:extLst>
              <a:ext uri="{FF2B5EF4-FFF2-40B4-BE49-F238E27FC236}">
                <a16:creationId xmlns:a16="http://schemas.microsoft.com/office/drawing/2014/main" id="{A8337D05-E20E-462C-B3A0-C7EDCCCB68BC}"/>
              </a:ext>
            </a:extLst>
          </p:cNvPr>
          <p:cNvSpPr txBox="1"/>
          <p:nvPr/>
        </p:nvSpPr>
        <p:spPr>
          <a:xfrm>
            <a:off x="15621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1" name="TextBox 580">
            <a:extLst>
              <a:ext uri="{FF2B5EF4-FFF2-40B4-BE49-F238E27FC236}">
                <a16:creationId xmlns:a16="http://schemas.microsoft.com/office/drawing/2014/main" id="{C9211DD8-ECD2-4FA0-82D2-446830930A5E}"/>
              </a:ext>
            </a:extLst>
          </p:cNvPr>
          <p:cNvSpPr txBox="1"/>
          <p:nvPr/>
        </p:nvSpPr>
        <p:spPr>
          <a:xfrm>
            <a:off x="2286000" y="2171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2" name="TextBox 581">
            <a:extLst>
              <a:ext uri="{FF2B5EF4-FFF2-40B4-BE49-F238E27FC236}">
                <a16:creationId xmlns:a16="http://schemas.microsoft.com/office/drawing/2014/main" id="{7425F1DA-CD83-4421-AC6D-5AE3787DE54C}"/>
              </a:ext>
            </a:extLst>
          </p:cNvPr>
          <p:cNvSpPr txBox="1"/>
          <p:nvPr/>
        </p:nvSpPr>
        <p:spPr>
          <a:xfrm>
            <a:off x="1638300" y="300325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3" name="TextBox 582">
            <a:extLst>
              <a:ext uri="{FF2B5EF4-FFF2-40B4-BE49-F238E27FC236}">
                <a16:creationId xmlns:a16="http://schemas.microsoft.com/office/drawing/2014/main" id="{5F1A0BBB-0B70-476F-89A4-18FA875A1554}"/>
              </a:ext>
            </a:extLst>
          </p:cNvPr>
          <p:cNvSpPr txBox="1"/>
          <p:nvPr/>
        </p:nvSpPr>
        <p:spPr>
          <a:xfrm>
            <a:off x="8001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4" name="TextBox 583">
            <a:extLst>
              <a:ext uri="{FF2B5EF4-FFF2-40B4-BE49-F238E27FC236}">
                <a16:creationId xmlns:a16="http://schemas.microsoft.com/office/drawing/2014/main" id="{6F8AF647-7EA5-4ABC-B0D7-C9C0C555A49B}"/>
              </a:ext>
            </a:extLst>
          </p:cNvPr>
          <p:cNvSpPr txBox="1"/>
          <p:nvPr/>
        </p:nvSpPr>
        <p:spPr>
          <a:xfrm>
            <a:off x="30861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5" name="TextBox 584">
            <a:extLst>
              <a:ext uri="{FF2B5EF4-FFF2-40B4-BE49-F238E27FC236}">
                <a16:creationId xmlns:a16="http://schemas.microsoft.com/office/drawing/2014/main" id="{3FDA41FE-3007-44F5-ACC2-0DA8591EB983}"/>
              </a:ext>
            </a:extLst>
          </p:cNvPr>
          <p:cNvSpPr txBox="1"/>
          <p:nvPr/>
        </p:nvSpPr>
        <p:spPr>
          <a:xfrm>
            <a:off x="2095500"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6" name="TextBox 585">
            <a:extLst>
              <a:ext uri="{FF2B5EF4-FFF2-40B4-BE49-F238E27FC236}">
                <a16:creationId xmlns:a16="http://schemas.microsoft.com/office/drawing/2014/main" id="{4EAB1DC9-A3B0-49EE-A482-B031D3CA1054}"/>
              </a:ext>
            </a:extLst>
          </p:cNvPr>
          <p:cNvSpPr txBox="1"/>
          <p:nvPr/>
        </p:nvSpPr>
        <p:spPr>
          <a:xfrm>
            <a:off x="11811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7" name="TextBox 586">
            <a:extLst>
              <a:ext uri="{FF2B5EF4-FFF2-40B4-BE49-F238E27FC236}">
                <a16:creationId xmlns:a16="http://schemas.microsoft.com/office/drawing/2014/main" id="{65687827-6C2F-4994-A852-7F5F672A6B56}"/>
              </a:ext>
            </a:extLst>
          </p:cNvPr>
          <p:cNvSpPr txBox="1"/>
          <p:nvPr/>
        </p:nvSpPr>
        <p:spPr>
          <a:xfrm>
            <a:off x="1295400" y="3086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8" name="TextBox 587">
            <a:extLst>
              <a:ext uri="{FF2B5EF4-FFF2-40B4-BE49-F238E27FC236}">
                <a16:creationId xmlns:a16="http://schemas.microsoft.com/office/drawing/2014/main" id="{071AF458-C590-4590-BE6C-59711BEF548A}"/>
              </a:ext>
            </a:extLst>
          </p:cNvPr>
          <p:cNvSpPr txBox="1"/>
          <p:nvPr/>
        </p:nvSpPr>
        <p:spPr>
          <a:xfrm>
            <a:off x="24384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89" name="TextBox 588">
            <a:extLst>
              <a:ext uri="{FF2B5EF4-FFF2-40B4-BE49-F238E27FC236}">
                <a16:creationId xmlns:a16="http://schemas.microsoft.com/office/drawing/2014/main" id="{56A3F247-E559-41B3-A4C7-2F875ECE3942}"/>
              </a:ext>
            </a:extLst>
          </p:cNvPr>
          <p:cNvSpPr txBox="1"/>
          <p:nvPr/>
        </p:nvSpPr>
        <p:spPr>
          <a:xfrm>
            <a:off x="4953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0" name="TextBox 589">
            <a:extLst>
              <a:ext uri="{FF2B5EF4-FFF2-40B4-BE49-F238E27FC236}">
                <a16:creationId xmlns:a16="http://schemas.microsoft.com/office/drawing/2014/main" id="{8C33FD3D-49C8-4108-8D43-37B3F9489B3E}"/>
              </a:ext>
            </a:extLst>
          </p:cNvPr>
          <p:cNvSpPr txBox="1"/>
          <p:nvPr/>
        </p:nvSpPr>
        <p:spPr>
          <a:xfrm>
            <a:off x="12954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1" name="TextBox 590">
            <a:extLst>
              <a:ext uri="{FF2B5EF4-FFF2-40B4-BE49-F238E27FC236}">
                <a16:creationId xmlns:a16="http://schemas.microsoft.com/office/drawing/2014/main" id="{96844593-A461-454C-A4D0-F28F42C3B2C3}"/>
              </a:ext>
            </a:extLst>
          </p:cNvPr>
          <p:cNvSpPr txBox="1"/>
          <p:nvPr/>
        </p:nvSpPr>
        <p:spPr>
          <a:xfrm>
            <a:off x="17145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2" name="TextBox 591">
            <a:extLst>
              <a:ext uri="{FF2B5EF4-FFF2-40B4-BE49-F238E27FC236}">
                <a16:creationId xmlns:a16="http://schemas.microsoft.com/office/drawing/2014/main" id="{C50B8698-DF57-452B-AF4E-4A38C7F588BF}"/>
              </a:ext>
            </a:extLst>
          </p:cNvPr>
          <p:cNvSpPr txBox="1"/>
          <p:nvPr/>
        </p:nvSpPr>
        <p:spPr>
          <a:xfrm>
            <a:off x="2438400" y="2324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3" name="TextBox 592">
            <a:extLst>
              <a:ext uri="{FF2B5EF4-FFF2-40B4-BE49-F238E27FC236}">
                <a16:creationId xmlns:a16="http://schemas.microsoft.com/office/drawing/2014/main" id="{D34B4DC4-6F17-4877-8EEF-9FC000C0D3FE}"/>
              </a:ext>
            </a:extLst>
          </p:cNvPr>
          <p:cNvSpPr txBox="1"/>
          <p:nvPr/>
        </p:nvSpPr>
        <p:spPr>
          <a:xfrm>
            <a:off x="952500"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4" name="TextBox 593">
            <a:extLst>
              <a:ext uri="{FF2B5EF4-FFF2-40B4-BE49-F238E27FC236}">
                <a16:creationId xmlns:a16="http://schemas.microsoft.com/office/drawing/2014/main" id="{F9B9CA87-16E6-4FB3-81F0-14C02E28F414}"/>
              </a:ext>
            </a:extLst>
          </p:cNvPr>
          <p:cNvSpPr txBox="1"/>
          <p:nvPr/>
        </p:nvSpPr>
        <p:spPr>
          <a:xfrm>
            <a:off x="30861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5" name="TextBox 594">
            <a:extLst>
              <a:ext uri="{FF2B5EF4-FFF2-40B4-BE49-F238E27FC236}">
                <a16:creationId xmlns:a16="http://schemas.microsoft.com/office/drawing/2014/main" id="{B8035F03-57FA-404D-AAFD-8FB21C89F4A5}"/>
              </a:ext>
            </a:extLst>
          </p:cNvPr>
          <p:cNvSpPr txBox="1"/>
          <p:nvPr/>
        </p:nvSpPr>
        <p:spPr>
          <a:xfrm>
            <a:off x="30861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6" name="TextBox 595">
            <a:extLst>
              <a:ext uri="{FF2B5EF4-FFF2-40B4-BE49-F238E27FC236}">
                <a16:creationId xmlns:a16="http://schemas.microsoft.com/office/drawing/2014/main" id="{8DCC1734-C921-4B62-A4C1-6CDA33DDF062}"/>
              </a:ext>
            </a:extLst>
          </p:cNvPr>
          <p:cNvSpPr txBox="1"/>
          <p:nvPr/>
        </p:nvSpPr>
        <p:spPr>
          <a:xfrm>
            <a:off x="30861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7" name="TextBox 596">
            <a:extLst>
              <a:ext uri="{FF2B5EF4-FFF2-40B4-BE49-F238E27FC236}">
                <a16:creationId xmlns:a16="http://schemas.microsoft.com/office/drawing/2014/main" id="{AA0306B1-68FD-4691-8768-EAFA003504FB}"/>
              </a:ext>
            </a:extLst>
          </p:cNvPr>
          <p:cNvSpPr txBox="1"/>
          <p:nvPr/>
        </p:nvSpPr>
        <p:spPr>
          <a:xfrm>
            <a:off x="4229100" y="3886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8" name="TextBox 597">
            <a:extLst>
              <a:ext uri="{FF2B5EF4-FFF2-40B4-BE49-F238E27FC236}">
                <a16:creationId xmlns:a16="http://schemas.microsoft.com/office/drawing/2014/main" id="{045BCD4D-1F7D-49B1-B4E6-A3050F450CB2}"/>
              </a:ext>
            </a:extLst>
          </p:cNvPr>
          <p:cNvSpPr txBox="1"/>
          <p:nvPr/>
        </p:nvSpPr>
        <p:spPr>
          <a:xfrm>
            <a:off x="2209800" y="32890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599" name="TextBox 598">
            <a:extLst>
              <a:ext uri="{FF2B5EF4-FFF2-40B4-BE49-F238E27FC236}">
                <a16:creationId xmlns:a16="http://schemas.microsoft.com/office/drawing/2014/main" id="{02916A05-4074-4B58-AF42-CD5B1E012FBC}"/>
              </a:ext>
            </a:extLst>
          </p:cNvPr>
          <p:cNvSpPr txBox="1"/>
          <p:nvPr/>
        </p:nvSpPr>
        <p:spPr>
          <a:xfrm>
            <a:off x="41148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0" name="TextBox 599">
            <a:extLst>
              <a:ext uri="{FF2B5EF4-FFF2-40B4-BE49-F238E27FC236}">
                <a16:creationId xmlns:a16="http://schemas.microsoft.com/office/drawing/2014/main" id="{6AF5C86B-56D4-432B-AF9F-8CF22ECF6442}"/>
              </a:ext>
            </a:extLst>
          </p:cNvPr>
          <p:cNvSpPr txBox="1"/>
          <p:nvPr/>
        </p:nvSpPr>
        <p:spPr>
          <a:xfrm>
            <a:off x="4229100" y="3467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1" name="TextBox 600">
            <a:extLst>
              <a:ext uri="{FF2B5EF4-FFF2-40B4-BE49-F238E27FC236}">
                <a16:creationId xmlns:a16="http://schemas.microsoft.com/office/drawing/2014/main" id="{008550F6-3BC2-4478-A9D3-1338FB676887}"/>
              </a:ext>
            </a:extLst>
          </p:cNvPr>
          <p:cNvSpPr txBox="1"/>
          <p:nvPr/>
        </p:nvSpPr>
        <p:spPr>
          <a:xfrm>
            <a:off x="4457700" y="2781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2" name="TextBox 601">
            <a:extLst>
              <a:ext uri="{FF2B5EF4-FFF2-40B4-BE49-F238E27FC236}">
                <a16:creationId xmlns:a16="http://schemas.microsoft.com/office/drawing/2014/main" id="{165A1340-9713-4B03-BF2D-88630B5AD226}"/>
              </a:ext>
            </a:extLst>
          </p:cNvPr>
          <p:cNvSpPr txBox="1"/>
          <p:nvPr/>
        </p:nvSpPr>
        <p:spPr>
          <a:xfrm>
            <a:off x="36195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3" name="TextBox 602">
            <a:extLst>
              <a:ext uri="{FF2B5EF4-FFF2-40B4-BE49-F238E27FC236}">
                <a16:creationId xmlns:a16="http://schemas.microsoft.com/office/drawing/2014/main" id="{BE0027C6-8EFA-4AEE-A9A6-523D3F1C4861}"/>
              </a:ext>
            </a:extLst>
          </p:cNvPr>
          <p:cNvSpPr txBox="1"/>
          <p:nvPr/>
        </p:nvSpPr>
        <p:spPr>
          <a:xfrm>
            <a:off x="3695700" y="3810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4" name="TextBox 603">
            <a:extLst>
              <a:ext uri="{FF2B5EF4-FFF2-40B4-BE49-F238E27FC236}">
                <a16:creationId xmlns:a16="http://schemas.microsoft.com/office/drawing/2014/main" id="{BCCA410E-3787-45EC-B821-7C3E28237722}"/>
              </a:ext>
            </a:extLst>
          </p:cNvPr>
          <p:cNvSpPr txBox="1"/>
          <p:nvPr/>
        </p:nvSpPr>
        <p:spPr>
          <a:xfrm>
            <a:off x="33229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5" name="TextBox 604">
            <a:extLst>
              <a:ext uri="{FF2B5EF4-FFF2-40B4-BE49-F238E27FC236}">
                <a16:creationId xmlns:a16="http://schemas.microsoft.com/office/drawing/2014/main" id="{B4814FA8-ACB2-4A52-B1FD-8511B2915FA9}"/>
              </a:ext>
            </a:extLst>
          </p:cNvPr>
          <p:cNvSpPr txBox="1"/>
          <p:nvPr/>
        </p:nvSpPr>
        <p:spPr>
          <a:xfrm>
            <a:off x="34753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6" name="TextBox 605">
            <a:extLst>
              <a:ext uri="{FF2B5EF4-FFF2-40B4-BE49-F238E27FC236}">
                <a16:creationId xmlns:a16="http://schemas.microsoft.com/office/drawing/2014/main" id="{4CE40503-AB1F-4E05-801B-CCB70DE555FD}"/>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7" name="TextBox 606">
            <a:extLst>
              <a:ext uri="{FF2B5EF4-FFF2-40B4-BE49-F238E27FC236}">
                <a16:creationId xmlns:a16="http://schemas.microsoft.com/office/drawing/2014/main" id="{C144BFE5-C28F-494F-917A-618EB1E6C503}"/>
              </a:ext>
            </a:extLst>
          </p:cNvPr>
          <p:cNvSpPr txBox="1"/>
          <p:nvPr/>
        </p:nvSpPr>
        <p:spPr>
          <a:xfrm>
            <a:off x="33229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8" name="TextBox 607">
            <a:extLst>
              <a:ext uri="{FF2B5EF4-FFF2-40B4-BE49-F238E27FC236}">
                <a16:creationId xmlns:a16="http://schemas.microsoft.com/office/drawing/2014/main" id="{D8EC9DCC-FE8A-48EE-B399-C83DC22F3396}"/>
              </a:ext>
            </a:extLst>
          </p:cNvPr>
          <p:cNvSpPr txBox="1"/>
          <p:nvPr/>
        </p:nvSpPr>
        <p:spPr>
          <a:xfrm>
            <a:off x="34753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09" name="TextBox 608">
            <a:extLst>
              <a:ext uri="{FF2B5EF4-FFF2-40B4-BE49-F238E27FC236}">
                <a16:creationId xmlns:a16="http://schemas.microsoft.com/office/drawing/2014/main" id="{F29AFB47-2690-4325-B6A2-BC88A18FC66B}"/>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0" name="TextBox 609">
            <a:extLst>
              <a:ext uri="{FF2B5EF4-FFF2-40B4-BE49-F238E27FC236}">
                <a16:creationId xmlns:a16="http://schemas.microsoft.com/office/drawing/2014/main" id="{3474822C-1509-4A6B-B94D-B1156D3036EC}"/>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1" name="TextBox 610">
            <a:extLst>
              <a:ext uri="{FF2B5EF4-FFF2-40B4-BE49-F238E27FC236}">
                <a16:creationId xmlns:a16="http://schemas.microsoft.com/office/drawing/2014/main" id="{09B9282B-677D-4CA2-BBE3-6E4B266B1749}"/>
              </a:ext>
            </a:extLst>
          </p:cNvPr>
          <p:cNvSpPr txBox="1"/>
          <p:nvPr/>
        </p:nvSpPr>
        <p:spPr>
          <a:xfrm>
            <a:off x="3322982"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2" name="TextBox 611">
            <a:extLst>
              <a:ext uri="{FF2B5EF4-FFF2-40B4-BE49-F238E27FC236}">
                <a16:creationId xmlns:a16="http://schemas.microsoft.com/office/drawing/2014/main" id="{78238141-CC40-4450-97E0-B5D84FCDA0F0}"/>
              </a:ext>
            </a:extLst>
          </p:cNvPr>
          <p:cNvSpPr txBox="1"/>
          <p:nvPr/>
        </p:nvSpPr>
        <p:spPr>
          <a:xfrm>
            <a:off x="34753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3" name="TextBox 612">
            <a:extLst>
              <a:ext uri="{FF2B5EF4-FFF2-40B4-BE49-F238E27FC236}">
                <a16:creationId xmlns:a16="http://schemas.microsoft.com/office/drawing/2014/main" id="{45E293C1-14B7-4A5F-A32A-8DE3BDD8E7BA}"/>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4" name="TextBox 613">
            <a:extLst>
              <a:ext uri="{FF2B5EF4-FFF2-40B4-BE49-F238E27FC236}">
                <a16:creationId xmlns:a16="http://schemas.microsoft.com/office/drawing/2014/main" id="{35500364-4A20-46A7-B3D2-90D9E0877EC6}"/>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5" name="TextBox 614">
            <a:extLst>
              <a:ext uri="{FF2B5EF4-FFF2-40B4-BE49-F238E27FC236}">
                <a16:creationId xmlns:a16="http://schemas.microsoft.com/office/drawing/2014/main" id="{3A949AF3-C834-459B-9381-217277875029}"/>
              </a:ext>
            </a:extLst>
          </p:cNvPr>
          <p:cNvSpPr txBox="1"/>
          <p:nvPr/>
        </p:nvSpPr>
        <p:spPr>
          <a:xfrm>
            <a:off x="3771900" y="3162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6" name="TextBox 615">
            <a:extLst>
              <a:ext uri="{FF2B5EF4-FFF2-40B4-BE49-F238E27FC236}">
                <a16:creationId xmlns:a16="http://schemas.microsoft.com/office/drawing/2014/main" id="{1BCADBD9-DF3B-4F0D-BD90-63B3812104E6}"/>
              </a:ext>
            </a:extLst>
          </p:cNvPr>
          <p:cNvSpPr txBox="1"/>
          <p:nvPr/>
        </p:nvSpPr>
        <p:spPr>
          <a:xfrm>
            <a:off x="3238500" y="3733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7" name="TextBox 616">
            <a:extLst>
              <a:ext uri="{FF2B5EF4-FFF2-40B4-BE49-F238E27FC236}">
                <a16:creationId xmlns:a16="http://schemas.microsoft.com/office/drawing/2014/main" id="{E892B9DF-2167-44AA-A4EE-1D9832FE1F71}"/>
              </a:ext>
            </a:extLst>
          </p:cNvPr>
          <p:cNvSpPr txBox="1"/>
          <p:nvPr/>
        </p:nvSpPr>
        <p:spPr>
          <a:xfrm>
            <a:off x="38862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8" name="TextBox 617">
            <a:extLst>
              <a:ext uri="{FF2B5EF4-FFF2-40B4-BE49-F238E27FC236}">
                <a16:creationId xmlns:a16="http://schemas.microsoft.com/office/drawing/2014/main" id="{87F579F3-B721-4580-9DC9-A7980D2DACF4}"/>
              </a:ext>
            </a:extLst>
          </p:cNvPr>
          <p:cNvSpPr txBox="1"/>
          <p:nvPr/>
        </p:nvSpPr>
        <p:spPr>
          <a:xfrm>
            <a:off x="452893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19" name="TextBox 618">
            <a:extLst>
              <a:ext uri="{FF2B5EF4-FFF2-40B4-BE49-F238E27FC236}">
                <a16:creationId xmlns:a16="http://schemas.microsoft.com/office/drawing/2014/main" id="{9B9C62AB-0DA3-461F-BB11-1EA9C8BAAA9C}"/>
              </a:ext>
            </a:extLst>
          </p:cNvPr>
          <p:cNvSpPr txBox="1"/>
          <p:nvPr/>
        </p:nvSpPr>
        <p:spPr>
          <a:xfrm>
            <a:off x="26289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0" name="TextBox 619">
            <a:extLst>
              <a:ext uri="{FF2B5EF4-FFF2-40B4-BE49-F238E27FC236}">
                <a16:creationId xmlns:a16="http://schemas.microsoft.com/office/drawing/2014/main" id="{E4169BD0-73F5-4000-A98E-60A368AC2A83}"/>
              </a:ext>
            </a:extLst>
          </p:cNvPr>
          <p:cNvSpPr txBox="1"/>
          <p:nvPr/>
        </p:nvSpPr>
        <p:spPr>
          <a:xfrm>
            <a:off x="2743200" y="3695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1" name="TextBox 620">
            <a:extLst>
              <a:ext uri="{FF2B5EF4-FFF2-40B4-BE49-F238E27FC236}">
                <a16:creationId xmlns:a16="http://schemas.microsoft.com/office/drawing/2014/main" id="{7E77ED0A-1F6E-41F4-B00B-2DEA93AB65A8}"/>
              </a:ext>
            </a:extLst>
          </p:cNvPr>
          <p:cNvSpPr txBox="1"/>
          <p:nvPr/>
        </p:nvSpPr>
        <p:spPr>
          <a:xfrm>
            <a:off x="27813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2" name="TextBox 621">
            <a:extLst>
              <a:ext uri="{FF2B5EF4-FFF2-40B4-BE49-F238E27FC236}">
                <a16:creationId xmlns:a16="http://schemas.microsoft.com/office/drawing/2014/main" id="{B2AA57F2-C68F-4C1B-8CB5-058CD6052031}"/>
              </a:ext>
            </a:extLst>
          </p:cNvPr>
          <p:cNvSpPr txBox="1"/>
          <p:nvPr/>
        </p:nvSpPr>
        <p:spPr>
          <a:xfrm>
            <a:off x="17145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3" name="TextBox 622">
            <a:extLst>
              <a:ext uri="{FF2B5EF4-FFF2-40B4-BE49-F238E27FC236}">
                <a16:creationId xmlns:a16="http://schemas.microsoft.com/office/drawing/2014/main" id="{AA8B6200-6834-415A-84D9-5B59FF272B45}"/>
              </a:ext>
            </a:extLst>
          </p:cNvPr>
          <p:cNvSpPr txBox="1"/>
          <p:nvPr/>
        </p:nvSpPr>
        <p:spPr>
          <a:xfrm>
            <a:off x="2247900" y="3962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4" name="TextBox 623">
            <a:extLst>
              <a:ext uri="{FF2B5EF4-FFF2-40B4-BE49-F238E27FC236}">
                <a16:creationId xmlns:a16="http://schemas.microsoft.com/office/drawing/2014/main" id="{4080E0F3-5B3F-4423-B332-808A3B1445C5}"/>
              </a:ext>
            </a:extLst>
          </p:cNvPr>
          <p:cNvSpPr txBox="1"/>
          <p:nvPr/>
        </p:nvSpPr>
        <p:spPr>
          <a:xfrm>
            <a:off x="1600200" y="3619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5" name="TextBox 624">
            <a:extLst>
              <a:ext uri="{FF2B5EF4-FFF2-40B4-BE49-F238E27FC236}">
                <a16:creationId xmlns:a16="http://schemas.microsoft.com/office/drawing/2014/main" id="{826AF65A-60CD-4457-AAA2-7B97583E9E07}"/>
              </a:ext>
            </a:extLst>
          </p:cNvPr>
          <p:cNvSpPr txBox="1"/>
          <p:nvPr/>
        </p:nvSpPr>
        <p:spPr>
          <a:xfrm>
            <a:off x="41529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6" name="TextBox 625">
            <a:extLst>
              <a:ext uri="{FF2B5EF4-FFF2-40B4-BE49-F238E27FC236}">
                <a16:creationId xmlns:a16="http://schemas.microsoft.com/office/drawing/2014/main" id="{089C7781-62DB-4A41-A12B-BA1DEDD7E416}"/>
              </a:ext>
            </a:extLst>
          </p:cNvPr>
          <p:cNvSpPr txBox="1"/>
          <p:nvPr/>
        </p:nvSpPr>
        <p:spPr>
          <a:xfrm>
            <a:off x="1714500" y="32890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7" name="TextBox 626">
            <a:extLst>
              <a:ext uri="{FF2B5EF4-FFF2-40B4-BE49-F238E27FC236}">
                <a16:creationId xmlns:a16="http://schemas.microsoft.com/office/drawing/2014/main" id="{C1C40FF6-8146-434D-89D6-64D81BC068A7}"/>
              </a:ext>
            </a:extLst>
          </p:cNvPr>
          <p:cNvSpPr txBox="1"/>
          <p:nvPr/>
        </p:nvSpPr>
        <p:spPr>
          <a:xfrm>
            <a:off x="1828800" y="2933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8" name="TextBox 627">
            <a:extLst>
              <a:ext uri="{FF2B5EF4-FFF2-40B4-BE49-F238E27FC236}">
                <a16:creationId xmlns:a16="http://schemas.microsoft.com/office/drawing/2014/main" id="{AB457E28-8614-472B-AC79-1F0515002E72}"/>
              </a:ext>
            </a:extLst>
          </p:cNvPr>
          <p:cNvSpPr txBox="1"/>
          <p:nvPr/>
        </p:nvSpPr>
        <p:spPr>
          <a:xfrm>
            <a:off x="29718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29" name="TextBox 628">
            <a:extLst>
              <a:ext uri="{FF2B5EF4-FFF2-40B4-BE49-F238E27FC236}">
                <a16:creationId xmlns:a16="http://schemas.microsoft.com/office/drawing/2014/main" id="{7F53FEE3-01B7-4A2C-A117-96F0E59C5D4A}"/>
              </a:ext>
            </a:extLst>
          </p:cNvPr>
          <p:cNvSpPr txBox="1"/>
          <p:nvPr/>
        </p:nvSpPr>
        <p:spPr>
          <a:xfrm>
            <a:off x="1028700" y="2286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0" name="TextBox 629">
            <a:extLst>
              <a:ext uri="{FF2B5EF4-FFF2-40B4-BE49-F238E27FC236}">
                <a16:creationId xmlns:a16="http://schemas.microsoft.com/office/drawing/2014/main" id="{BB842FDA-9250-4FBE-BC17-9F497CC79C96}"/>
              </a:ext>
            </a:extLst>
          </p:cNvPr>
          <p:cNvSpPr txBox="1"/>
          <p:nvPr/>
        </p:nvSpPr>
        <p:spPr>
          <a:xfrm>
            <a:off x="1828800" y="2057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1" name="TextBox 630">
            <a:extLst>
              <a:ext uri="{FF2B5EF4-FFF2-40B4-BE49-F238E27FC236}">
                <a16:creationId xmlns:a16="http://schemas.microsoft.com/office/drawing/2014/main" id="{627C624F-4AEA-4077-A4E5-1646CBFD2B41}"/>
              </a:ext>
            </a:extLst>
          </p:cNvPr>
          <p:cNvSpPr txBox="1"/>
          <p:nvPr/>
        </p:nvSpPr>
        <p:spPr>
          <a:xfrm>
            <a:off x="37338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2" name="TextBox 631">
            <a:extLst>
              <a:ext uri="{FF2B5EF4-FFF2-40B4-BE49-F238E27FC236}">
                <a16:creationId xmlns:a16="http://schemas.microsoft.com/office/drawing/2014/main" id="{DDF782EB-F3A2-4583-82C9-5DCCD9DCE935}"/>
              </a:ext>
            </a:extLst>
          </p:cNvPr>
          <p:cNvSpPr txBox="1"/>
          <p:nvPr/>
        </p:nvSpPr>
        <p:spPr>
          <a:xfrm>
            <a:off x="22479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3" name="TextBox 632">
            <a:extLst>
              <a:ext uri="{FF2B5EF4-FFF2-40B4-BE49-F238E27FC236}">
                <a16:creationId xmlns:a16="http://schemas.microsoft.com/office/drawing/2014/main" id="{47DF7552-C9FD-4D57-BEB2-520002861E0C}"/>
              </a:ext>
            </a:extLst>
          </p:cNvPr>
          <p:cNvSpPr txBox="1"/>
          <p:nvPr/>
        </p:nvSpPr>
        <p:spPr>
          <a:xfrm>
            <a:off x="2971800" y="2171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4" name="TextBox 633">
            <a:extLst>
              <a:ext uri="{FF2B5EF4-FFF2-40B4-BE49-F238E27FC236}">
                <a16:creationId xmlns:a16="http://schemas.microsoft.com/office/drawing/2014/main" id="{7DFE900B-B47F-4811-A443-3F65D8CF2D9C}"/>
              </a:ext>
            </a:extLst>
          </p:cNvPr>
          <p:cNvSpPr txBox="1"/>
          <p:nvPr/>
        </p:nvSpPr>
        <p:spPr>
          <a:xfrm>
            <a:off x="1219200" y="3390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5" name="TextBox 634">
            <a:extLst>
              <a:ext uri="{FF2B5EF4-FFF2-40B4-BE49-F238E27FC236}">
                <a16:creationId xmlns:a16="http://schemas.microsoft.com/office/drawing/2014/main" id="{304B5F30-74DE-47C9-9313-E9E66BE1664E}"/>
              </a:ext>
            </a:extLst>
          </p:cNvPr>
          <p:cNvSpPr txBox="1"/>
          <p:nvPr/>
        </p:nvSpPr>
        <p:spPr>
          <a:xfrm>
            <a:off x="2324100" y="300325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6" name="TextBox 635">
            <a:extLst>
              <a:ext uri="{FF2B5EF4-FFF2-40B4-BE49-F238E27FC236}">
                <a16:creationId xmlns:a16="http://schemas.microsoft.com/office/drawing/2014/main" id="{D5907D3E-3830-4343-BEB3-427B7C72B679}"/>
              </a:ext>
            </a:extLst>
          </p:cNvPr>
          <p:cNvSpPr txBox="1"/>
          <p:nvPr/>
        </p:nvSpPr>
        <p:spPr>
          <a:xfrm>
            <a:off x="2743200" y="4000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7" name="TextBox 636">
            <a:extLst>
              <a:ext uri="{FF2B5EF4-FFF2-40B4-BE49-F238E27FC236}">
                <a16:creationId xmlns:a16="http://schemas.microsoft.com/office/drawing/2014/main" id="{F752C35F-559B-49C0-9080-55B41773D0A5}"/>
              </a:ext>
            </a:extLst>
          </p:cNvPr>
          <p:cNvSpPr txBox="1"/>
          <p:nvPr/>
        </p:nvSpPr>
        <p:spPr>
          <a:xfrm>
            <a:off x="2095500" y="3564835"/>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8" name="TextBox 637">
            <a:extLst>
              <a:ext uri="{FF2B5EF4-FFF2-40B4-BE49-F238E27FC236}">
                <a16:creationId xmlns:a16="http://schemas.microsoft.com/office/drawing/2014/main" id="{BF223131-E072-42F6-868F-04F02580CAE6}"/>
              </a:ext>
            </a:extLst>
          </p:cNvPr>
          <p:cNvSpPr txBox="1"/>
          <p:nvPr/>
        </p:nvSpPr>
        <p:spPr>
          <a:xfrm>
            <a:off x="1638300" y="3924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39" name="TextBox 638">
            <a:extLst>
              <a:ext uri="{FF2B5EF4-FFF2-40B4-BE49-F238E27FC236}">
                <a16:creationId xmlns:a16="http://schemas.microsoft.com/office/drawing/2014/main" id="{402B6256-1025-4AEB-86A1-EADF20041CEA}"/>
              </a:ext>
            </a:extLst>
          </p:cNvPr>
          <p:cNvSpPr txBox="1"/>
          <p:nvPr/>
        </p:nvSpPr>
        <p:spPr>
          <a:xfrm>
            <a:off x="14859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0" name="TextBox 639">
            <a:extLst>
              <a:ext uri="{FF2B5EF4-FFF2-40B4-BE49-F238E27FC236}">
                <a16:creationId xmlns:a16="http://schemas.microsoft.com/office/drawing/2014/main" id="{7F3D8DB0-37DD-4412-A00D-0ABC0539F8FC}"/>
              </a:ext>
            </a:extLst>
          </p:cNvPr>
          <p:cNvSpPr txBox="1"/>
          <p:nvPr/>
        </p:nvSpPr>
        <p:spPr>
          <a:xfrm>
            <a:off x="42672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1" name="TextBox 640">
            <a:extLst>
              <a:ext uri="{FF2B5EF4-FFF2-40B4-BE49-F238E27FC236}">
                <a16:creationId xmlns:a16="http://schemas.microsoft.com/office/drawing/2014/main" id="{0A2EAA5E-1D16-41FA-A3A5-BEF6B907FA41}"/>
              </a:ext>
            </a:extLst>
          </p:cNvPr>
          <p:cNvSpPr txBox="1"/>
          <p:nvPr/>
        </p:nvSpPr>
        <p:spPr>
          <a:xfrm>
            <a:off x="4381500" y="3619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2" name="TextBox 641">
            <a:extLst>
              <a:ext uri="{FF2B5EF4-FFF2-40B4-BE49-F238E27FC236}">
                <a16:creationId xmlns:a16="http://schemas.microsoft.com/office/drawing/2014/main" id="{7EB8CEB1-21BB-47A3-A1D3-32F29299AC24}"/>
              </a:ext>
            </a:extLst>
          </p:cNvPr>
          <p:cNvSpPr txBox="1"/>
          <p:nvPr/>
        </p:nvSpPr>
        <p:spPr>
          <a:xfrm>
            <a:off x="3238500" y="3581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3" name="TextBox 642">
            <a:extLst>
              <a:ext uri="{FF2B5EF4-FFF2-40B4-BE49-F238E27FC236}">
                <a16:creationId xmlns:a16="http://schemas.microsoft.com/office/drawing/2014/main" id="{6301935F-3B3A-4F4F-8C4D-2CFE205CF8C1}"/>
              </a:ext>
            </a:extLst>
          </p:cNvPr>
          <p:cNvSpPr txBox="1"/>
          <p:nvPr/>
        </p:nvSpPr>
        <p:spPr>
          <a:xfrm>
            <a:off x="2362200" y="34414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4" name="TextBox 643">
            <a:extLst>
              <a:ext uri="{FF2B5EF4-FFF2-40B4-BE49-F238E27FC236}">
                <a16:creationId xmlns:a16="http://schemas.microsoft.com/office/drawing/2014/main" id="{24532754-94F5-4224-9CC2-8CFB8B8E0813}"/>
              </a:ext>
            </a:extLst>
          </p:cNvPr>
          <p:cNvSpPr txBox="1"/>
          <p:nvPr/>
        </p:nvSpPr>
        <p:spPr>
          <a:xfrm>
            <a:off x="4381500" y="3619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5" name="TextBox 644">
            <a:extLst>
              <a:ext uri="{FF2B5EF4-FFF2-40B4-BE49-F238E27FC236}">
                <a16:creationId xmlns:a16="http://schemas.microsoft.com/office/drawing/2014/main" id="{8CDACCFC-9790-4A9B-93C3-1262E8BDC3C2}"/>
              </a:ext>
            </a:extLst>
          </p:cNvPr>
          <p:cNvSpPr txBox="1"/>
          <p:nvPr/>
        </p:nvSpPr>
        <p:spPr>
          <a:xfrm>
            <a:off x="3848100" y="3962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6" name="TextBox 645">
            <a:extLst>
              <a:ext uri="{FF2B5EF4-FFF2-40B4-BE49-F238E27FC236}">
                <a16:creationId xmlns:a16="http://schemas.microsoft.com/office/drawing/2014/main" id="{D1A1D7B6-EF80-4563-960D-FFA770519F45}"/>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7" name="TextBox 646">
            <a:extLst>
              <a:ext uri="{FF2B5EF4-FFF2-40B4-BE49-F238E27FC236}">
                <a16:creationId xmlns:a16="http://schemas.microsoft.com/office/drawing/2014/main" id="{A5B8FD1E-6ED0-4768-8ADB-DF5FF68ECB48}"/>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8" name="TextBox 647">
            <a:extLst>
              <a:ext uri="{FF2B5EF4-FFF2-40B4-BE49-F238E27FC236}">
                <a16:creationId xmlns:a16="http://schemas.microsoft.com/office/drawing/2014/main" id="{EA57A999-3524-4535-9D75-B120E62ADCC9}"/>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49" name="TextBox 648">
            <a:extLst>
              <a:ext uri="{FF2B5EF4-FFF2-40B4-BE49-F238E27FC236}">
                <a16:creationId xmlns:a16="http://schemas.microsoft.com/office/drawing/2014/main" id="{2AD6D4CA-7A25-4B0F-BE16-975107E22BBC}"/>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0" name="TextBox 649">
            <a:extLst>
              <a:ext uri="{FF2B5EF4-FFF2-40B4-BE49-F238E27FC236}">
                <a16:creationId xmlns:a16="http://schemas.microsoft.com/office/drawing/2014/main" id="{ABC92887-04E9-4988-A235-969C2D3DD9A7}"/>
              </a:ext>
            </a:extLst>
          </p:cNvPr>
          <p:cNvSpPr txBox="1"/>
          <p:nvPr/>
        </p:nvSpPr>
        <p:spPr>
          <a:xfrm>
            <a:off x="3932582" y="3657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1" name="TextBox 650">
            <a:extLst>
              <a:ext uri="{FF2B5EF4-FFF2-40B4-BE49-F238E27FC236}">
                <a16:creationId xmlns:a16="http://schemas.microsoft.com/office/drawing/2014/main" id="{6151D06A-9517-4DE8-9886-136F5EAEC65C}"/>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2" name="TextBox 651">
            <a:extLst>
              <a:ext uri="{FF2B5EF4-FFF2-40B4-BE49-F238E27FC236}">
                <a16:creationId xmlns:a16="http://schemas.microsoft.com/office/drawing/2014/main" id="{AC259741-D60B-4AF6-A12C-3EDD641F1C01}"/>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3" name="TextBox 652">
            <a:extLst>
              <a:ext uri="{FF2B5EF4-FFF2-40B4-BE49-F238E27FC236}">
                <a16:creationId xmlns:a16="http://schemas.microsoft.com/office/drawing/2014/main" id="{7D093A6B-DDF2-4524-B2D6-70101D3CD291}"/>
              </a:ext>
            </a:extLst>
          </p:cNvPr>
          <p:cNvSpPr txBox="1"/>
          <p:nvPr/>
        </p:nvSpPr>
        <p:spPr>
          <a:xfrm>
            <a:off x="3932582" y="3657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4" name="TextBox 653">
            <a:extLst>
              <a:ext uri="{FF2B5EF4-FFF2-40B4-BE49-F238E27FC236}">
                <a16:creationId xmlns:a16="http://schemas.microsoft.com/office/drawing/2014/main" id="{EDD82915-2231-450A-A1A3-03FCC1EB6CCB}"/>
              </a:ext>
            </a:extLst>
          </p:cNvPr>
          <p:cNvSpPr txBox="1"/>
          <p:nvPr/>
        </p:nvSpPr>
        <p:spPr>
          <a:xfrm>
            <a:off x="3390900" y="3886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5" name="TextBox 654">
            <a:extLst>
              <a:ext uri="{FF2B5EF4-FFF2-40B4-BE49-F238E27FC236}">
                <a16:creationId xmlns:a16="http://schemas.microsoft.com/office/drawing/2014/main" id="{E0D3014E-EA6D-4D91-8D5A-0E04738CAB7C}"/>
              </a:ext>
            </a:extLst>
          </p:cNvPr>
          <p:cNvSpPr txBox="1"/>
          <p:nvPr/>
        </p:nvSpPr>
        <p:spPr>
          <a:xfrm>
            <a:off x="2895600" y="3848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6" name="TextBox 655">
            <a:extLst>
              <a:ext uri="{FF2B5EF4-FFF2-40B4-BE49-F238E27FC236}">
                <a16:creationId xmlns:a16="http://schemas.microsoft.com/office/drawing/2014/main" id="{16C2B957-05D0-4BA0-AA6E-0F57ACDD7925}"/>
              </a:ext>
            </a:extLst>
          </p:cNvPr>
          <p:cNvSpPr txBox="1"/>
          <p:nvPr/>
        </p:nvSpPr>
        <p:spPr>
          <a:xfrm>
            <a:off x="1752600" y="3771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7" name="TextBox 656">
            <a:extLst>
              <a:ext uri="{FF2B5EF4-FFF2-40B4-BE49-F238E27FC236}">
                <a16:creationId xmlns:a16="http://schemas.microsoft.com/office/drawing/2014/main" id="{E8F57A1A-6A31-40A4-A62E-A4FAFE0A5C73}"/>
              </a:ext>
            </a:extLst>
          </p:cNvPr>
          <p:cNvSpPr txBox="1"/>
          <p:nvPr/>
        </p:nvSpPr>
        <p:spPr>
          <a:xfrm>
            <a:off x="1866900" y="3441412"/>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8" name="TextBox 657">
            <a:extLst>
              <a:ext uri="{FF2B5EF4-FFF2-40B4-BE49-F238E27FC236}">
                <a16:creationId xmlns:a16="http://schemas.microsoft.com/office/drawing/2014/main" id="{D7F7B877-7240-4B13-B74A-55B967890B0E}"/>
              </a:ext>
            </a:extLst>
          </p:cNvPr>
          <p:cNvSpPr txBox="1"/>
          <p:nvPr/>
        </p:nvSpPr>
        <p:spPr>
          <a:xfrm>
            <a:off x="1371600" y="35433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59" name="TextBox 658">
            <a:extLst>
              <a:ext uri="{FF2B5EF4-FFF2-40B4-BE49-F238E27FC236}">
                <a16:creationId xmlns:a16="http://schemas.microsoft.com/office/drawing/2014/main" id="{91BA6454-46F8-499B-B27C-F0C4B7DDBC36}"/>
              </a:ext>
            </a:extLst>
          </p:cNvPr>
          <p:cNvSpPr txBox="1"/>
          <p:nvPr/>
        </p:nvSpPr>
        <p:spPr>
          <a:xfrm>
            <a:off x="2247900" y="3717235"/>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0" name="TextBox 659">
            <a:extLst>
              <a:ext uri="{FF2B5EF4-FFF2-40B4-BE49-F238E27FC236}">
                <a16:creationId xmlns:a16="http://schemas.microsoft.com/office/drawing/2014/main" id="{2911976C-0EB9-4413-A3C3-1389C89F871B}"/>
              </a:ext>
            </a:extLst>
          </p:cNvPr>
          <p:cNvSpPr txBox="1"/>
          <p:nvPr/>
        </p:nvSpPr>
        <p:spPr>
          <a:xfrm>
            <a:off x="44196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1" name="TextBox 660">
            <a:extLst>
              <a:ext uri="{FF2B5EF4-FFF2-40B4-BE49-F238E27FC236}">
                <a16:creationId xmlns:a16="http://schemas.microsoft.com/office/drawing/2014/main" id="{3B246A1E-9CF0-48D6-A16B-35A55356E744}"/>
              </a:ext>
            </a:extLst>
          </p:cNvPr>
          <p:cNvSpPr txBox="1"/>
          <p:nvPr/>
        </p:nvSpPr>
        <p:spPr>
          <a:xfrm>
            <a:off x="4533900" y="37719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2" name="TextBox 661">
            <a:extLst>
              <a:ext uri="{FF2B5EF4-FFF2-40B4-BE49-F238E27FC236}">
                <a16:creationId xmlns:a16="http://schemas.microsoft.com/office/drawing/2014/main" id="{887AAF13-4DF7-4B1E-8F05-85B67A35B7FF}"/>
              </a:ext>
            </a:extLst>
          </p:cNvPr>
          <p:cNvSpPr txBox="1"/>
          <p:nvPr/>
        </p:nvSpPr>
        <p:spPr>
          <a:xfrm>
            <a:off x="42672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3" name="TextBox 662">
            <a:extLst>
              <a:ext uri="{FF2B5EF4-FFF2-40B4-BE49-F238E27FC236}">
                <a16:creationId xmlns:a16="http://schemas.microsoft.com/office/drawing/2014/main" id="{90EDE168-6470-49C5-B6E7-577FC1BF9216}"/>
              </a:ext>
            </a:extLst>
          </p:cNvPr>
          <p:cNvSpPr txBox="1"/>
          <p:nvPr/>
        </p:nvSpPr>
        <p:spPr>
          <a:xfrm>
            <a:off x="37719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4" name="TextBox 663">
            <a:extLst>
              <a:ext uri="{FF2B5EF4-FFF2-40B4-BE49-F238E27FC236}">
                <a16:creationId xmlns:a16="http://schemas.microsoft.com/office/drawing/2014/main" id="{565A129A-2215-4EA0-AC09-B992E9284629}"/>
              </a:ext>
            </a:extLst>
          </p:cNvPr>
          <p:cNvSpPr txBox="1"/>
          <p:nvPr/>
        </p:nvSpPr>
        <p:spPr>
          <a:xfrm>
            <a:off x="34753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5" name="TextBox 664">
            <a:extLst>
              <a:ext uri="{FF2B5EF4-FFF2-40B4-BE49-F238E27FC236}">
                <a16:creationId xmlns:a16="http://schemas.microsoft.com/office/drawing/2014/main" id="{597ABEC0-E0E7-41D3-AD7D-0EC537687514}"/>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6" name="TextBox 665">
            <a:extLst>
              <a:ext uri="{FF2B5EF4-FFF2-40B4-BE49-F238E27FC236}">
                <a16:creationId xmlns:a16="http://schemas.microsoft.com/office/drawing/2014/main" id="{575485FE-7361-49D0-87FC-911D7823517B}"/>
              </a:ext>
            </a:extLst>
          </p:cNvPr>
          <p:cNvSpPr txBox="1"/>
          <p:nvPr/>
        </p:nvSpPr>
        <p:spPr>
          <a:xfrm>
            <a:off x="34753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7" name="TextBox 666">
            <a:extLst>
              <a:ext uri="{FF2B5EF4-FFF2-40B4-BE49-F238E27FC236}">
                <a16:creationId xmlns:a16="http://schemas.microsoft.com/office/drawing/2014/main" id="{1C384E1C-0241-4A84-BF1C-98EC6386DB2B}"/>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8" name="TextBox 667">
            <a:extLst>
              <a:ext uri="{FF2B5EF4-FFF2-40B4-BE49-F238E27FC236}">
                <a16:creationId xmlns:a16="http://schemas.microsoft.com/office/drawing/2014/main" id="{53880176-26B0-4493-AEDA-8F5C53D77AD8}"/>
              </a:ext>
            </a:extLst>
          </p:cNvPr>
          <p:cNvSpPr txBox="1"/>
          <p:nvPr/>
        </p:nvSpPr>
        <p:spPr>
          <a:xfrm>
            <a:off x="34753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69" name="TextBox 668">
            <a:extLst>
              <a:ext uri="{FF2B5EF4-FFF2-40B4-BE49-F238E27FC236}">
                <a16:creationId xmlns:a16="http://schemas.microsoft.com/office/drawing/2014/main" id="{1B5BBC4F-8CC7-4102-BA7E-66114BBFDE20}"/>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0" name="TextBox 669">
            <a:extLst>
              <a:ext uri="{FF2B5EF4-FFF2-40B4-BE49-F238E27FC236}">
                <a16:creationId xmlns:a16="http://schemas.microsoft.com/office/drawing/2014/main" id="{87A4D485-9DBB-4F3D-AA7E-DC8F2BEE7911}"/>
              </a:ext>
            </a:extLst>
          </p:cNvPr>
          <p:cNvSpPr txBox="1"/>
          <p:nvPr/>
        </p:nvSpPr>
        <p:spPr>
          <a:xfrm>
            <a:off x="3924300" y="3314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1" name="TextBox 670">
            <a:extLst>
              <a:ext uri="{FF2B5EF4-FFF2-40B4-BE49-F238E27FC236}">
                <a16:creationId xmlns:a16="http://schemas.microsoft.com/office/drawing/2014/main" id="{84098451-25C8-4CD4-910F-C01A3A6EB9CE}"/>
              </a:ext>
            </a:extLst>
          </p:cNvPr>
          <p:cNvSpPr txBox="1"/>
          <p:nvPr/>
        </p:nvSpPr>
        <p:spPr>
          <a:xfrm>
            <a:off x="40386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2" name="TextBox 671">
            <a:extLst>
              <a:ext uri="{FF2B5EF4-FFF2-40B4-BE49-F238E27FC236}">
                <a16:creationId xmlns:a16="http://schemas.microsoft.com/office/drawing/2014/main" id="{385C0A95-D519-4100-AD4A-0EA1BEAD510F}"/>
              </a:ext>
            </a:extLst>
          </p:cNvPr>
          <p:cNvSpPr txBox="1"/>
          <p:nvPr/>
        </p:nvSpPr>
        <p:spPr>
          <a:xfrm>
            <a:off x="2781300"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3" name="TextBox 672">
            <a:extLst>
              <a:ext uri="{FF2B5EF4-FFF2-40B4-BE49-F238E27FC236}">
                <a16:creationId xmlns:a16="http://schemas.microsoft.com/office/drawing/2014/main" id="{5D1582C8-E757-4AB9-BF34-88E62BF3A816}"/>
              </a:ext>
            </a:extLst>
          </p:cNvPr>
          <p:cNvSpPr txBox="1"/>
          <p:nvPr/>
        </p:nvSpPr>
        <p:spPr>
          <a:xfrm>
            <a:off x="29337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4" name="TextBox 673">
            <a:extLst>
              <a:ext uri="{FF2B5EF4-FFF2-40B4-BE49-F238E27FC236}">
                <a16:creationId xmlns:a16="http://schemas.microsoft.com/office/drawing/2014/main" id="{C3D63E9E-6268-4968-AA38-A09BC0226C6D}"/>
              </a:ext>
            </a:extLst>
          </p:cNvPr>
          <p:cNvSpPr txBox="1"/>
          <p:nvPr/>
        </p:nvSpPr>
        <p:spPr>
          <a:xfrm>
            <a:off x="18669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5" name="TextBox 674">
            <a:extLst>
              <a:ext uri="{FF2B5EF4-FFF2-40B4-BE49-F238E27FC236}">
                <a16:creationId xmlns:a16="http://schemas.microsoft.com/office/drawing/2014/main" id="{F239DEF5-E63F-4D83-B0FB-80DAD716F2C7}"/>
              </a:ext>
            </a:extLst>
          </p:cNvPr>
          <p:cNvSpPr txBox="1"/>
          <p:nvPr/>
        </p:nvSpPr>
        <p:spPr>
          <a:xfrm>
            <a:off x="43053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6" name="TextBox 675">
            <a:extLst>
              <a:ext uri="{FF2B5EF4-FFF2-40B4-BE49-F238E27FC236}">
                <a16:creationId xmlns:a16="http://schemas.microsoft.com/office/drawing/2014/main" id="{D8B25EC6-20C4-4690-9B6A-AAAD1F9576D0}"/>
              </a:ext>
            </a:extLst>
          </p:cNvPr>
          <p:cNvSpPr txBox="1"/>
          <p:nvPr/>
        </p:nvSpPr>
        <p:spPr>
          <a:xfrm>
            <a:off x="1981200" y="3086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7" name="TextBox 676">
            <a:extLst>
              <a:ext uri="{FF2B5EF4-FFF2-40B4-BE49-F238E27FC236}">
                <a16:creationId xmlns:a16="http://schemas.microsoft.com/office/drawing/2014/main" id="{13E5FD7F-2710-4EC8-98E3-B8C7997149DE}"/>
              </a:ext>
            </a:extLst>
          </p:cNvPr>
          <p:cNvSpPr txBox="1"/>
          <p:nvPr/>
        </p:nvSpPr>
        <p:spPr>
          <a:xfrm>
            <a:off x="31242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8" name="TextBox 677">
            <a:extLst>
              <a:ext uri="{FF2B5EF4-FFF2-40B4-BE49-F238E27FC236}">
                <a16:creationId xmlns:a16="http://schemas.microsoft.com/office/drawing/2014/main" id="{740E310B-1EBF-487F-A73D-9BFECD4099B0}"/>
              </a:ext>
            </a:extLst>
          </p:cNvPr>
          <p:cNvSpPr txBox="1"/>
          <p:nvPr/>
        </p:nvSpPr>
        <p:spPr>
          <a:xfrm>
            <a:off x="11811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79" name="TextBox 678">
            <a:extLst>
              <a:ext uri="{FF2B5EF4-FFF2-40B4-BE49-F238E27FC236}">
                <a16:creationId xmlns:a16="http://schemas.microsoft.com/office/drawing/2014/main" id="{50513553-C702-4991-8380-F09859742E6E}"/>
              </a:ext>
            </a:extLst>
          </p:cNvPr>
          <p:cNvSpPr txBox="1"/>
          <p:nvPr/>
        </p:nvSpPr>
        <p:spPr>
          <a:xfrm>
            <a:off x="19812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0" name="TextBox 679">
            <a:extLst>
              <a:ext uri="{FF2B5EF4-FFF2-40B4-BE49-F238E27FC236}">
                <a16:creationId xmlns:a16="http://schemas.microsoft.com/office/drawing/2014/main" id="{55AC5BB8-D434-4301-95E9-ADBBB092CE82}"/>
              </a:ext>
            </a:extLst>
          </p:cNvPr>
          <p:cNvSpPr txBox="1"/>
          <p:nvPr/>
        </p:nvSpPr>
        <p:spPr>
          <a:xfrm>
            <a:off x="38862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1" name="TextBox 680">
            <a:extLst>
              <a:ext uri="{FF2B5EF4-FFF2-40B4-BE49-F238E27FC236}">
                <a16:creationId xmlns:a16="http://schemas.microsoft.com/office/drawing/2014/main" id="{311D171F-F86E-4A05-AFE1-B1AC4D93500C}"/>
              </a:ext>
            </a:extLst>
          </p:cNvPr>
          <p:cNvSpPr txBox="1"/>
          <p:nvPr/>
        </p:nvSpPr>
        <p:spPr>
          <a:xfrm>
            <a:off x="24003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2" name="TextBox 681">
            <a:extLst>
              <a:ext uri="{FF2B5EF4-FFF2-40B4-BE49-F238E27FC236}">
                <a16:creationId xmlns:a16="http://schemas.microsoft.com/office/drawing/2014/main" id="{4AE3D27B-D526-4932-9D6F-4914C10DB230}"/>
              </a:ext>
            </a:extLst>
          </p:cNvPr>
          <p:cNvSpPr txBox="1"/>
          <p:nvPr/>
        </p:nvSpPr>
        <p:spPr>
          <a:xfrm>
            <a:off x="3124200" y="2324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3" name="TextBox 682">
            <a:extLst>
              <a:ext uri="{FF2B5EF4-FFF2-40B4-BE49-F238E27FC236}">
                <a16:creationId xmlns:a16="http://schemas.microsoft.com/office/drawing/2014/main" id="{A9D3DA4B-5A18-4D64-8BF7-4D9C4D4FA919}"/>
              </a:ext>
            </a:extLst>
          </p:cNvPr>
          <p:cNvSpPr txBox="1"/>
          <p:nvPr/>
        </p:nvSpPr>
        <p:spPr>
          <a:xfrm>
            <a:off x="2476500" y="315565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4" name="TextBox 683">
            <a:extLst>
              <a:ext uri="{FF2B5EF4-FFF2-40B4-BE49-F238E27FC236}">
                <a16:creationId xmlns:a16="http://schemas.microsoft.com/office/drawing/2014/main" id="{195EB92A-6633-4E10-B74C-9D95E55D7C9A}"/>
              </a:ext>
            </a:extLst>
          </p:cNvPr>
          <p:cNvSpPr txBox="1"/>
          <p:nvPr/>
        </p:nvSpPr>
        <p:spPr>
          <a:xfrm>
            <a:off x="1638300"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5" name="TextBox 684">
            <a:extLst>
              <a:ext uri="{FF2B5EF4-FFF2-40B4-BE49-F238E27FC236}">
                <a16:creationId xmlns:a16="http://schemas.microsoft.com/office/drawing/2014/main" id="{D12D0974-AE82-47C2-BD33-10CBC13AF1FE}"/>
              </a:ext>
            </a:extLst>
          </p:cNvPr>
          <p:cNvSpPr txBox="1"/>
          <p:nvPr/>
        </p:nvSpPr>
        <p:spPr>
          <a:xfrm>
            <a:off x="42672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6" name="TextBox 685">
            <a:extLst>
              <a:ext uri="{FF2B5EF4-FFF2-40B4-BE49-F238E27FC236}">
                <a16:creationId xmlns:a16="http://schemas.microsoft.com/office/drawing/2014/main" id="{8696FB4D-003F-4ED3-8A61-E4AC301E3723}"/>
              </a:ext>
            </a:extLst>
          </p:cNvPr>
          <p:cNvSpPr txBox="1"/>
          <p:nvPr/>
        </p:nvSpPr>
        <p:spPr>
          <a:xfrm>
            <a:off x="37719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7" name="TextBox 686">
            <a:extLst>
              <a:ext uri="{FF2B5EF4-FFF2-40B4-BE49-F238E27FC236}">
                <a16:creationId xmlns:a16="http://schemas.microsoft.com/office/drawing/2014/main" id="{6B73833B-5170-4288-8C68-D380D4F805D7}"/>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8" name="TextBox 687">
            <a:extLst>
              <a:ext uri="{FF2B5EF4-FFF2-40B4-BE49-F238E27FC236}">
                <a16:creationId xmlns:a16="http://schemas.microsoft.com/office/drawing/2014/main" id="{AA2343F9-2079-45BA-AECE-3CFAFCB1742B}"/>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89" name="TextBox 688">
            <a:extLst>
              <a:ext uri="{FF2B5EF4-FFF2-40B4-BE49-F238E27FC236}">
                <a16:creationId xmlns:a16="http://schemas.microsoft.com/office/drawing/2014/main" id="{336DEE8E-07BF-4990-BE9E-37548BC33FA5}"/>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0" name="TextBox 689">
            <a:extLst>
              <a:ext uri="{FF2B5EF4-FFF2-40B4-BE49-F238E27FC236}">
                <a16:creationId xmlns:a16="http://schemas.microsoft.com/office/drawing/2014/main" id="{A6E26E99-1A48-4AE8-AB96-DD09B203308F}"/>
              </a:ext>
            </a:extLst>
          </p:cNvPr>
          <p:cNvSpPr txBox="1"/>
          <p:nvPr/>
        </p:nvSpPr>
        <p:spPr>
          <a:xfrm>
            <a:off x="3924300" y="3314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1" name="TextBox 690">
            <a:extLst>
              <a:ext uri="{FF2B5EF4-FFF2-40B4-BE49-F238E27FC236}">
                <a16:creationId xmlns:a16="http://schemas.microsoft.com/office/drawing/2014/main" id="{3788EF71-75B3-41D6-A4B7-0AC87BA5A04B}"/>
              </a:ext>
            </a:extLst>
          </p:cNvPr>
          <p:cNvSpPr txBox="1"/>
          <p:nvPr/>
        </p:nvSpPr>
        <p:spPr>
          <a:xfrm>
            <a:off x="40386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2" name="TextBox 691">
            <a:extLst>
              <a:ext uri="{FF2B5EF4-FFF2-40B4-BE49-F238E27FC236}">
                <a16:creationId xmlns:a16="http://schemas.microsoft.com/office/drawing/2014/main" id="{109DD1A6-1B0F-4B75-96A8-3CFF81A5C591}"/>
              </a:ext>
            </a:extLst>
          </p:cNvPr>
          <p:cNvSpPr txBox="1"/>
          <p:nvPr/>
        </p:nvSpPr>
        <p:spPr>
          <a:xfrm>
            <a:off x="43053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3" name="TextBox 692">
            <a:extLst>
              <a:ext uri="{FF2B5EF4-FFF2-40B4-BE49-F238E27FC236}">
                <a16:creationId xmlns:a16="http://schemas.microsoft.com/office/drawing/2014/main" id="{D00ECD34-F872-454E-897B-8681C43B2F4A}"/>
              </a:ext>
            </a:extLst>
          </p:cNvPr>
          <p:cNvSpPr txBox="1"/>
          <p:nvPr/>
        </p:nvSpPr>
        <p:spPr>
          <a:xfrm>
            <a:off x="38862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4" name="TextBox 693">
            <a:extLst>
              <a:ext uri="{FF2B5EF4-FFF2-40B4-BE49-F238E27FC236}">
                <a16:creationId xmlns:a16="http://schemas.microsoft.com/office/drawing/2014/main" id="{6BAE83B4-F14C-4993-9073-8442E1C36CB4}"/>
              </a:ext>
            </a:extLst>
          </p:cNvPr>
          <p:cNvSpPr txBox="1"/>
          <p:nvPr/>
        </p:nvSpPr>
        <p:spPr>
          <a:xfrm>
            <a:off x="44196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5" name="TextBox 694">
            <a:extLst>
              <a:ext uri="{FF2B5EF4-FFF2-40B4-BE49-F238E27FC236}">
                <a16:creationId xmlns:a16="http://schemas.microsoft.com/office/drawing/2014/main" id="{C61D86B1-9EE8-473D-9B83-800783FBEC94}"/>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6" name="TextBox 695">
            <a:extLst>
              <a:ext uri="{FF2B5EF4-FFF2-40B4-BE49-F238E27FC236}">
                <a16:creationId xmlns:a16="http://schemas.microsoft.com/office/drawing/2014/main" id="{85D6693C-14AA-4D07-BB78-3422A989DD5F}"/>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7" name="TextBox 696">
            <a:extLst>
              <a:ext uri="{FF2B5EF4-FFF2-40B4-BE49-F238E27FC236}">
                <a16:creationId xmlns:a16="http://schemas.microsoft.com/office/drawing/2014/main" id="{8FB87914-FCC7-451A-BB47-63B61F1BB315}"/>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8" name="TextBox 697">
            <a:extLst>
              <a:ext uri="{FF2B5EF4-FFF2-40B4-BE49-F238E27FC236}">
                <a16:creationId xmlns:a16="http://schemas.microsoft.com/office/drawing/2014/main" id="{7B280868-2E79-4474-9A55-ECA278616D5C}"/>
              </a:ext>
            </a:extLst>
          </p:cNvPr>
          <p:cNvSpPr txBox="1"/>
          <p:nvPr/>
        </p:nvSpPr>
        <p:spPr>
          <a:xfrm>
            <a:off x="44196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699" name="TextBox 698">
            <a:extLst>
              <a:ext uri="{FF2B5EF4-FFF2-40B4-BE49-F238E27FC236}">
                <a16:creationId xmlns:a16="http://schemas.microsoft.com/office/drawing/2014/main" id="{E13BED1C-F0CA-4B3C-AD4C-DE7F1FD6C185}"/>
              </a:ext>
            </a:extLst>
          </p:cNvPr>
          <p:cNvSpPr txBox="1"/>
          <p:nvPr/>
        </p:nvSpPr>
        <p:spPr>
          <a:xfrm>
            <a:off x="39243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0" name="TextBox 699">
            <a:extLst>
              <a:ext uri="{FF2B5EF4-FFF2-40B4-BE49-F238E27FC236}">
                <a16:creationId xmlns:a16="http://schemas.microsoft.com/office/drawing/2014/main" id="{33A9417B-81B3-4387-AC4F-53D71F4A2D82}"/>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1" name="TextBox 700">
            <a:extLst>
              <a:ext uri="{FF2B5EF4-FFF2-40B4-BE49-F238E27FC236}">
                <a16:creationId xmlns:a16="http://schemas.microsoft.com/office/drawing/2014/main" id="{243FB069-358C-4989-859D-3AA77403EAF9}"/>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2" name="TextBox 701">
            <a:extLst>
              <a:ext uri="{FF2B5EF4-FFF2-40B4-BE49-F238E27FC236}">
                <a16:creationId xmlns:a16="http://schemas.microsoft.com/office/drawing/2014/main" id="{119F4F1D-5524-4DEE-9C81-205C47FE0A29}"/>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3" name="TextBox 702">
            <a:extLst>
              <a:ext uri="{FF2B5EF4-FFF2-40B4-BE49-F238E27FC236}">
                <a16:creationId xmlns:a16="http://schemas.microsoft.com/office/drawing/2014/main" id="{702220C6-1E6D-48D2-837F-C4E6294F10B0}"/>
              </a:ext>
            </a:extLst>
          </p:cNvPr>
          <p:cNvSpPr txBox="1"/>
          <p:nvPr/>
        </p:nvSpPr>
        <p:spPr>
          <a:xfrm>
            <a:off x="4076700" y="3467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4" name="TextBox 703">
            <a:extLst>
              <a:ext uri="{FF2B5EF4-FFF2-40B4-BE49-F238E27FC236}">
                <a16:creationId xmlns:a16="http://schemas.microsoft.com/office/drawing/2014/main" id="{63C28444-F407-40B5-A62B-C738CB4090B0}"/>
              </a:ext>
            </a:extLst>
          </p:cNvPr>
          <p:cNvSpPr txBox="1"/>
          <p:nvPr/>
        </p:nvSpPr>
        <p:spPr>
          <a:xfrm>
            <a:off x="41910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5" name="TextBox 704">
            <a:extLst>
              <a:ext uri="{FF2B5EF4-FFF2-40B4-BE49-F238E27FC236}">
                <a16:creationId xmlns:a16="http://schemas.microsoft.com/office/drawing/2014/main" id="{C664891F-07B4-4179-ADA6-E137A19A9473}"/>
              </a:ext>
            </a:extLst>
          </p:cNvPr>
          <p:cNvSpPr txBox="1"/>
          <p:nvPr/>
        </p:nvSpPr>
        <p:spPr>
          <a:xfrm>
            <a:off x="44577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6" name="TextBox 705">
            <a:extLst>
              <a:ext uri="{FF2B5EF4-FFF2-40B4-BE49-F238E27FC236}">
                <a16:creationId xmlns:a16="http://schemas.microsoft.com/office/drawing/2014/main" id="{F228A0B3-BF67-43E0-81C3-C8DFAC0FA8A2}"/>
              </a:ext>
            </a:extLst>
          </p:cNvPr>
          <p:cNvSpPr txBox="1"/>
          <p:nvPr/>
        </p:nvSpPr>
        <p:spPr>
          <a:xfrm>
            <a:off x="40386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7" name="TextBox 706">
            <a:extLst>
              <a:ext uri="{FF2B5EF4-FFF2-40B4-BE49-F238E27FC236}">
                <a16:creationId xmlns:a16="http://schemas.microsoft.com/office/drawing/2014/main" id="{244A99A8-07A0-4906-84F6-FE1926D67D7C}"/>
              </a:ext>
            </a:extLst>
          </p:cNvPr>
          <p:cNvSpPr txBox="1"/>
          <p:nvPr/>
        </p:nvSpPr>
        <p:spPr>
          <a:xfrm>
            <a:off x="42672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8" name="TextBox 707">
            <a:extLst>
              <a:ext uri="{FF2B5EF4-FFF2-40B4-BE49-F238E27FC236}">
                <a16:creationId xmlns:a16="http://schemas.microsoft.com/office/drawing/2014/main" id="{4F9C4D96-099B-422E-B17F-C03A63A4055D}"/>
              </a:ext>
            </a:extLst>
          </p:cNvPr>
          <p:cNvSpPr txBox="1"/>
          <p:nvPr/>
        </p:nvSpPr>
        <p:spPr>
          <a:xfrm>
            <a:off x="4381500" y="3619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09" name="TextBox 708">
            <a:extLst>
              <a:ext uri="{FF2B5EF4-FFF2-40B4-BE49-F238E27FC236}">
                <a16:creationId xmlns:a16="http://schemas.microsoft.com/office/drawing/2014/main" id="{AEC3DB2A-7B4F-4867-8D58-FDBE9A00DFD9}"/>
              </a:ext>
            </a:extLst>
          </p:cNvPr>
          <p:cNvSpPr txBox="1"/>
          <p:nvPr/>
        </p:nvSpPr>
        <p:spPr>
          <a:xfrm>
            <a:off x="37719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0" name="TextBox 709">
            <a:extLst>
              <a:ext uri="{FF2B5EF4-FFF2-40B4-BE49-F238E27FC236}">
                <a16:creationId xmlns:a16="http://schemas.microsoft.com/office/drawing/2014/main" id="{22DA4B11-9766-4702-9B1B-74586F3E8029}"/>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1" name="TextBox 710">
            <a:extLst>
              <a:ext uri="{FF2B5EF4-FFF2-40B4-BE49-F238E27FC236}">
                <a16:creationId xmlns:a16="http://schemas.microsoft.com/office/drawing/2014/main" id="{3877FDDB-8BFB-41B5-B8A4-D33C84249AB2}"/>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2" name="TextBox 711">
            <a:extLst>
              <a:ext uri="{FF2B5EF4-FFF2-40B4-BE49-F238E27FC236}">
                <a16:creationId xmlns:a16="http://schemas.microsoft.com/office/drawing/2014/main" id="{C93E07BF-1C22-4807-8299-B4A6D386E4FC}"/>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3" name="TextBox 712">
            <a:extLst>
              <a:ext uri="{FF2B5EF4-FFF2-40B4-BE49-F238E27FC236}">
                <a16:creationId xmlns:a16="http://schemas.microsoft.com/office/drawing/2014/main" id="{E4C90365-1784-4675-BF7C-BA1151D0AC0D}"/>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4" name="TextBox 713">
            <a:extLst>
              <a:ext uri="{FF2B5EF4-FFF2-40B4-BE49-F238E27FC236}">
                <a16:creationId xmlns:a16="http://schemas.microsoft.com/office/drawing/2014/main" id="{1B0A8544-0084-43AD-BCBC-8C40B2839AC4}"/>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5" name="TextBox 714">
            <a:extLst>
              <a:ext uri="{FF2B5EF4-FFF2-40B4-BE49-F238E27FC236}">
                <a16:creationId xmlns:a16="http://schemas.microsoft.com/office/drawing/2014/main" id="{369DFDD4-7E03-4767-873F-D6E292297832}"/>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6" name="TextBox 715">
            <a:extLst>
              <a:ext uri="{FF2B5EF4-FFF2-40B4-BE49-F238E27FC236}">
                <a16:creationId xmlns:a16="http://schemas.microsoft.com/office/drawing/2014/main" id="{2EF8762C-5120-4466-A897-6CA9D7645DE6}"/>
              </a:ext>
            </a:extLst>
          </p:cNvPr>
          <p:cNvSpPr txBox="1"/>
          <p:nvPr/>
        </p:nvSpPr>
        <p:spPr>
          <a:xfrm>
            <a:off x="3924300" y="33147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7" name="TextBox 716">
            <a:extLst>
              <a:ext uri="{FF2B5EF4-FFF2-40B4-BE49-F238E27FC236}">
                <a16:creationId xmlns:a16="http://schemas.microsoft.com/office/drawing/2014/main" id="{57522B02-C2F7-486F-BD0E-D2BE2B7D0482}"/>
              </a:ext>
            </a:extLst>
          </p:cNvPr>
          <p:cNvSpPr txBox="1"/>
          <p:nvPr/>
        </p:nvSpPr>
        <p:spPr>
          <a:xfrm>
            <a:off x="40386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8" name="TextBox 717">
            <a:extLst>
              <a:ext uri="{FF2B5EF4-FFF2-40B4-BE49-F238E27FC236}">
                <a16:creationId xmlns:a16="http://schemas.microsoft.com/office/drawing/2014/main" id="{4EC934BC-2610-473C-B98C-FBCAC3959F66}"/>
              </a:ext>
            </a:extLst>
          </p:cNvPr>
          <p:cNvSpPr txBox="1"/>
          <p:nvPr/>
        </p:nvSpPr>
        <p:spPr>
          <a:xfrm>
            <a:off x="43053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19" name="TextBox 718">
            <a:extLst>
              <a:ext uri="{FF2B5EF4-FFF2-40B4-BE49-F238E27FC236}">
                <a16:creationId xmlns:a16="http://schemas.microsoft.com/office/drawing/2014/main" id="{E639ABD6-485F-448C-AE21-E49E96ADE778}"/>
              </a:ext>
            </a:extLst>
          </p:cNvPr>
          <p:cNvSpPr txBox="1"/>
          <p:nvPr/>
        </p:nvSpPr>
        <p:spPr>
          <a:xfrm>
            <a:off x="38862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0" name="TextBox 719">
            <a:extLst>
              <a:ext uri="{FF2B5EF4-FFF2-40B4-BE49-F238E27FC236}">
                <a16:creationId xmlns:a16="http://schemas.microsoft.com/office/drawing/2014/main" id="{A83E6441-3B9C-4370-9D49-00285401FD81}"/>
              </a:ext>
            </a:extLst>
          </p:cNvPr>
          <p:cNvSpPr txBox="1"/>
          <p:nvPr/>
        </p:nvSpPr>
        <p:spPr>
          <a:xfrm>
            <a:off x="44196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1" name="TextBox 720">
            <a:extLst>
              <a:ext uri="{FF2B5EF4-FFF2-40B4-BE49-F238E27FC236}">
                <a16:creationId xmlns:a16="http://schemas.microsoft.com/office/drawing/2014/main" id="{D8E41315-8C54-46DE-B392-1961970DB478}"/>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2" name="TextBox 721">
            <a:extLst>
              <a:ext uri="{FF2B5EF4-FFF2-40B4-BE49-F238E27FC236}">
                <a16:creationId xmlns:a16="http://schemas.microsoft.com/office/drawing/2014/main" id="{4CE0B61E-F5F1-4021-8C34-6BEA054E6BC4}"/>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3" name="TextBox 722">
            <a:extLst>
              <a:ext uri="{FF2B5EF4-FFF2-40B4-BE49-F238E27FC236}">
                <a16:creationId xmlns:a16="http://schemas.microsoft.com/office/drawing/2014/main" id="{6C5FA98F-F229-46E4-AC7C-BD5DD31C140A}"/>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4" name="TextBox 723">
            <a:extLst>
              <a:ext uri="{FF2B5EF4-FFF2-40B4-BE49-F238E27FC236}">
                <a16:creationId xmlns:a16="http://schemas.microsoft.com/office/drawing/2014/main" id="{556ADFD1-560E-4874-8872-F8A2271D77AD}"/>
              </a:ext>
            </a:extLst>
          </p:cNvPr>
          <p:cNvSpPr txBox="1"/>
          <p:nvPr/>
        </p:nvSpPr>
        <p:spPr>
          <a:xfrm>
            <a:off x="44196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5" name="TextBox 724">
            <a:extLst>
              <a:ext uri="{FF2B5EF4-FFF2-40B4-BE49-F238E27FC236}">
                <a16:creationId xmlns:a16="http://schemas.microsoft.com/office/drawing/2014/main" id="{4A0F5329-4790-4780-9DAD-931454AB1CD4}"/>
              </a:ext>
            </a:extLst>
          </p:cNvPr>
          <p:cNvSpPr txBox="1"/>
          <p:nvPr/>
        </p:nvSpPr>
        <p:spPr>
          <a:xfrm>
            <a:off x="39243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6" name="TextBox 725">
            <a:extLst>
              <a:ext uri="{FF2B5EF4-FFF2-40B4-BE49-F238E27FC236}">
                <a16:creationId xmlns:a16="http://schemas.microsoft.com/office/drawing/2014/main" id="{3C1B9EDF-D70E-4C82-9CC1-B9FDD1C55538}"/>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7" name="TextBox 726">
            <a:extLst>
              <a:ext uri="{FF2B5EF4-FFF2-40B4-BE49-F238E27FC236}">
                <a16:creationId xmlns:a16="http://schemas.microsoft.com/office/drawing/2014/main" id="{08843D71-E5BC-4BF8-AEBE-BCDBCBEB8697}"/>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8" name="TextBox 727">
            <a:extLst>
              <a:ext uri="{FF2B5EF4-FFF2-40B4-BE49-F238E27FC236}">
                <a16:creationId xmlns:a16="http://schemas.microsoft.com/office/drawing/2014/main" id="{B35C9505-FB1B-44DA-AD62-6CFE3BC2DFED}"/>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29" name="TextBox 728">
            <a:extLst>
              <a:ext uri="{FF2B5EF4-FFF2-40B4-BE49-F238E27FC236}">
                <a16:creationId xmlns:a16="http://schemas.microsoft.com/office/drawing/2014/main" id="{3B9689FC-3EB0-4D82-9CA0-08E441EE845A}"/>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0" name="TextBox 729">
            <a:extLst>
              <a:ext uri="{FF2B5EF4-FFF2-40B4-BE49-F238E27FC236}">
                <a16:creationId xmlns:a16="http://schemas.microsoft.com/office/drawing/2014/main" id="{BCA5A305-E112-4AB8-A1C0-7A218DA69C98}"/>
              </a:ext>
            </a:extLst>
          </p:cNvPr>
          <p:cNvSpPr txBox="1"/>
          <p:nvPr/>
        </p:nvSpPr>
        <p:spPr>
          <a:xfrm>
            <a:off x="3627782" y="3352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1" name="TextBox 730">
            <a:extLst>
              <a:ext uri="{FF2B5EF4-FFF2-40B4-BE49-F238E27FC236}">
                <a16:creationId xmlns:a16="http://schemas.microsoft.com/office/drawing/2014/main" id="{33F13311-FE0D-4A85-A4F8-8C0982EED67C}"/>
              </a:ext>
            </a:extLst>
          </p:cNvPr>
          <p:cNvSpPr txBox="1"/>
          <p:nvPr/>
        </p:nvSpPr>
        <p:spPr>
          <a:xfrm>
            <a:off x="3780182" y="3505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2" name="TextBox 731">
            <a:extLst>
              <a:ext uri="{FF2B5EF4-FFF2-40B4-BE49-F238E27FC236}">
                <a16:creationId xmlns:a16="http://schemas.microsoft.com/office/drawing/2014/main" id="{96AFC324-3C9B-49BF-B360-BFB5FA872E5B}"/>
              </a:ext>
            </a:extLst>
          </p:cNvPr>
          <p:cNvSpPr txBox="1"/>
          <p:nvPr/>
        </p:nvSpPr>
        <p:spPr>
          <a:xfrm>
            <a:off x="4076700" y="3467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3" name="TextBox 732">
            <a:extLst>
              <a:ext uri="{FF2B5EF4-FFF2-40B4-BE49-F238E27FC236}">
                <a16:creationId xmlns:a16="http://schemas.microsoft.com/office/drawing/2014/main" id="{966E564A-8447-4CBE-9448-F372840C5E11}"/>
              </a:ext>
            </a:extLst>
          </p:cNvPr>
          <p:cNvSpPr txBox="1"/>
          <p:nvPr/>
        </p:nvSpPr>
        <p:spPr>
          <a:xfrm>
            <a:off x="41910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4" name="TextBox 733">
            <a:extLst>
              <a:ext uri="{FF2B5EF4-FFF2-40B4-BE49-F238E27FC236}">
                <a16:creationId xmlns:a16="http://schemas.microsoft.com/office/drawing/2014/main" id="{473F6109-BC35-4DE4-ABD5-4CAA1FBFB940}"/>
              </a:ext>
            </a:extLst>
          </p:cNvPr>
          <p:cNvSpPr txBox="1"/>
          <p:nvPr/>
        </p:nvSpPr>
        <p:spPr>
          <a:xfrm>
            <a:off x="44577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5" name="TextBox 734">
            <a:extLst>
              <a:ext uri="{FF2B5EF4-FFF2-40B4-BE49-F238E27FC236}">
                <a16:creationId xmlns:a16="http://schemas.microsoft.com/office/drawing/2014/main" id="{844EB16F-9FB8-49F4-A22A-6B4E955FF1F6}"/>
              </a:ext>
            </a:extLst>
          </p:cNvPr>
          <p:cNvSpPr txBox="1"/>
          <p:nvPr/>
        </p:nvSpPr>
        <p:spPr>
          <a:xfrm>
            <a:off x="40386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6" name="TextBox 735">
            <a:extLst>
              <a:ext uri="{FF2B5EF4-FFF2-40B4-BE49-F238E27FC236}">
                <a16:creationId xmlns:a16="http://schemas.microsoft.com/office/drawing/2014/main" id="{7CD569DF-044A-4BAA-92B7-FDBA7D30C0C7}"/>
              </a:ext>
            </a:extLst>
          </p:cNvPr>
          <p:cNvSpPr txBox="1"/>
          <p:nvPr/>
        </p:nvSpPr>
        <p:spPr>
          <a:xfrm>
            <a:off x="4419600" y="3429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7" name="TextBox 736">
            <a:extLst>
              <a:ext uri="{FF2B5EF4-FFF2-40B4-BE49-F238E27FC236}">
                <a16:creationId xmlns:a16="http://schemas.microsoft.com/office/drawing/2014/main" id="{75D5D53C-02E1-413A-89A7-9324231C7CE4}"/>
              </a:ext>
            </a:extLst>
          </p:cNvPr>
          <p:cNvSpPr txBox="1"/>
          <p:nvPr/>
        </p:nvSpPr>
        <p:spPr>
          <a:xfrm>
            <a:off x="39243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8" name="TextBox 737">
            <a:extLst>
              <a:ext uri="{FF2B5EF4-FFF2-40B4-BE49-F238E27FC236}">
                <a16:creationId xmlns:a16="http://schemas.microsoft.com/office/drawing/2014/main" id="{F8054833-D64A-4309-8A43-B4AF2F575A0D}"/>
              </a:ext>
            </a:extLst>
          </p:cNvPr>
          <p:cNvSpPr txBox="1"/>
          <p:nvPr/>
        </p:nvSpPr>
        <p:spPr>
          <a:xfrm>
            <a:off x="4076700" y="3467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39" name="TextBox 738">
            <a:extLst>
              <a:ext uri="{FF2B5EF4-FFF2-40B4-BE49-F238E27FC236}">
                <a16:creationId xmlns:a16="http://schemas.microsoft.com/office/drawing/2014/main" id="{8BEE53DA-B82B-4950-9612-5ABD74E34DC6}"/>
              </a:ext>
            </a:extLst>
          </p:cNvPr>
          <p:cNvSpPr txBox="1"/>
          <p:nvPr/>
        </p:nvSpPr>
        <p:spPr>
          <a:xfrm>
            <a:off x="4191000" y="3124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0" name="TextBox 739">
            <a:extLst>
              <a:ext uri="{FF2B5EF4-FFF2-40B4-BE49-F238E27FC236}">
                <a16:creationId xmlns:a16="http://schemas.microsoft.com/office/drawing/2014/main" id="{A403934B-DBEC-4996-BC60-FDB992F885F0}"/>
              </a:ext>
            </a:extLst>
          </p:cNvPr>
          <p:cNvSpPr txBox="1"/>
          <p:nvPr/>
        </p:nvSpPr>
        <p:spPr>
          <a:xfrm>
            <a:off x="44577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1" name="TextBox 740">
            <a:extLst>
              <a:ext uri="{FF2B5EF4-FFF2-40B4-BE49-F238E27FC236}">
                <a16:creationId xmlns:a16="http://schemas.microsoft.com/office/drawing/2014/main" id="{BF7C2EA9-7F29-475F-9BF3-0C3540E846E4}"/>
              </a:ext>
            </a:extLst>
          </p:cNvPr>
          <p:cNvSpPr txBox="1"/>
          <p:nvPr/>
        </p:nvSpPr>
        <p:spPr>
          <a:xfrm>
            <a:off x="4038600" y="2514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2" name="TextBox 741">
            <a:extLst>
              <a:ext uri="{FF2B5EF4-FFF2-40B4-BE49-F238E27FC236}">
                <a16:creationId xmlns:a16="http://schemas.microsoft.com/office/drawing/2014/main" id="{D4949115-9900-4402-A024-CDC94BF93058}"/>
              </a:ext>
            </a:extLst>
          </p:cNvPr>
          <p:cNvSpPr txBox="1"/>
          <p:nvPr/>
        </p:nvSpPr>
        <p:spPr>
          <a:xfrm>
            <a:off x="4076700" y="2971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3" name="TextBox 742">
            <a:extLst>
              <a:ext uri="{FF2B5EF4-FFF2-40B4-BE49-F238E27FC236}">
                <a16:creationId xmlns:a16="http://schemas.microsoft.com/office/drawing/2014/main" id="{FDC39375-68C9-40F1-B8F5-06546429AB8D}"/>
              </a:ext>
            </a:extLst>
          </p:cNvPr>
          <p:cNvSpPr txBox="1"/>
          <p:nvPr/>
        </p:nvSpPr>
        <p:spPr>
          <a:xfrm>
            <a:off x="4229100" y="3619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4" name="TextBox 743">
            <a:extLst>
              <a:ext uri="{FF2B5EF4-FFF2-40B4-BE49-F238E27FC236}">
                <a16:creationId xmlns:a16="http://schemas.microsoft.com/office/drawing/2014/main" id="{9FF05493-2254-4E0E-A97E-A8A8B7086ADE}"/>
              </a:ext>
            </a:extLst>
          </p:cNvPr>
          <p:cNvSpPr txBox="1"/>
          <p:nvPr/>
        </p:nvSpPr>
        <p:spPr>
          <a:xfrm>
            <a:off x="43434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5" name="TextBox 744">
            <a:extLst>
              <a:ext uri="{FF2B5EF4-FFF2-40B4-BE49-F238E27FC236}">
                <a16:creationId xmlns:a16="http://schemas.microsoft.com/office/drawing/2014/main" id="{6E08BE2E-284D-4DE7-A283-7D771CE90BBD}"/>
              </a:ext>
            </a:extLst>
          </p:cNvPr>
          <p:cNvSpPr txBox="1"/>
          <p:nvPr/>
        </p:nvSpPr>
        <p:spPr>
          <a:xfrm>
            <a:off x="41910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6" name="TextBox 745">
            <a:extLst>
              <a:ext uri="{FF2B5EF4-FFF2-40B4-BE49-F238E27FC236}">
                <a16:creationId xmlns:a16="http://schemas.microsoft.com/office/drawing/2014/main" id="{55EBBA25-4A56-4EF5-8BE5-B3C70CC259E5}"/>
              </a:ext>
            </a:extLst>
          </p:cNvPr>
          <p:cNvSpPr txBox="1"/>
          <p:nvPr/>
        </p:nvSpPr>
        <p:spPr>
          <a:xfrm>
            <a:off x="3771900" y="2667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7" name="TextBox 746">
            <a:extLst>
              <a:ext uri="{FF2B5EF4-FFF2-40B4-BE49-F238E27FC236}">
                <a16:creationId xmlns:a16="http://schemas.microsoft.com/office/drawing/2014/main" id="{B9102549-8FFC-4F7C-91BC-C58A06EFA876}"/>
              </a:ext>
            </a:extLst>
          </p:cNvPr>
          <p:cNvSpPr txBox="1"/>
          <p:nvPr/>
        </p:nvSpPr>
        <p:spPr>
          <a:xfrm>
            <a:off x="34753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8" name="TextBox 747">
            <a:extLst>
              <a:ext uri="{FF2B5EF4-FFF2-40B4-BE49-F238E27FC236}">
                <a16:creationId xmlns:a16="http://schemas.microsoft.com/office/drawing/2014/main" id="{A55158F0-613F-490C-A7D5-574C4CAC2936}"/>
              </a:ext>
            </a:extLst>
          </p:cNvPr>
          <p:cNvSpPr txBox="1"/>
          <p:nvPr/>
        </p:nvSpPr>
        <p:spPr>
          <a:xfrm>
            <a:off x="34753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49" name="TextBox 748">
            <a:extLst>
              <a:ext uri="{FF2B5EF4-FFF2-40B4-BE49-F238E27FC236}">
                <a16:creationId xmlns:a16="http://schemas.microsoft.com/office/drawing/2014/main" id="{C0C86F27-13F3-48C4-8AEE-6DD37909F0F5}"/>
              </a:ext>
            </a:extLst>
          </p:cNvPr>
          <p:cNvSpPr txBox="1"/>
          <p:nvPr/>
        </p:nvSpPr>
        <p:spPr>
          <a:xfrm>
            <a:off x="3475382" y="3200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0" name="TextBox 749">
            <a:extLst>
              <a:ext uri="{FF2B5EF4-FFF2-40B4-BE49-F238E27FC236}">
                <a16:creationId xmlns:a16="http://schemas.microsoft.com/office/drawing/2014/main" id="{3DD25FF5-EAE4-4012-AB93-9AC4C5F04941}"/>
              </a:ext>
            </a:extLst>
          </p:cNvPr>
          <p:cNvSpPr txBox="1"/>
          <p:nvPr/>
        </p:nvSpPr>
        <p:spPr>
          <a:xfrm>
            <a:off x="2781300"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1" name="TextBox 750">
            <a:extLst>
              <a:ext uri="{FF2B5EF4-FFF2-40B4-BE49-F238E27FC236}">
                <a16:creationId xmlns:a16="http://schemas.microsoft.com/office/drawing/2014/main" id="{20F1D63E-24B5-4B18-B5CD-E4B186BA33E7}"/>
              </a:ext>
            </a:extLst>
          </p:cNvPr>
          <p:cNvSpPr txBox="1"/>
          <p:nvPr/>
        </p:nvSpPr>
        <p:spPr>
          <a:xfrm>
            <a:off x="2933700" y="3276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2" name="TextBox 751">
            <a:extLst>
              <a:ext uri="{FF2B5EF4-FFF2-40B4-BE49-F238E27FC236}">
                <a16:creationId xmlns:a16="http://schemas.microsoft.com/office/drawing/2014/main" id="{1163B153-69AD-406B-82C0-BAEBD29857E8}"/>
              </a:ext>
            </a:extLst>
          </p:cNvPr>
          <p:cNvSpPr txBox="1"/>
          <p:nvPr/>
        </p:nvSpPr>
        <p:spPr>
          <a:xfrm>
            <a:off x="18669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3" name="TextBox 752">
            <a:extLst>
              <a:ext uri="{FF2B5EF4-FFF2-40B4-BE49-F238E27FC236}">
                <a16:creationId xmlns:a16="http://schemas.microsoft.com/office/drawing/2014/main" id="{76AA2ABB-334C-4877-944E-8D4B2127616E}"/>
              </a:ext>
            </a:extLst>
          </p:cNvPr>
          <p:cNvSpPr txBox="1"/>
          <p:nvPr/>
        </p:nvSpPr>
        <p:spPr>
          <a:xfrm>
            <a:off x="1981200" y="3086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4" name="TextBox 753">
            <a:extLst>
              <a:ext uri="{FF2B5EF4-FFF2-40B4-BE49-F238E27FC236}">
                <a16:creationId xmlns:a16="http://schemas.microsoft.com/office/drawing/2014/main" id="{532BBC79-0790-4E9A-A4FB-8040889ED808}"/>
              </a:ext>
            </a:extLst>
          </p:cNvPr>
          <p:cNvSpPr txBox="1"/>
          <p:nvPr/>
        </p:nvSpPr>
        <p:spPr>
          <a:xfrm>
            <a:off x="31242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5" name="TextBox 754">
            <a:extLst>
              <a:ext uri="{FF2B5EF4-FFF2-40B4-BE49-F238E27FC236}">
                <a16:creationId xmlns:a16="http://schemas.microsoft.com/office/drawing/2014/main" id="{2DF57B4F-6320-4D62-B553-DA1157C35FB4}"/>
              </a:ext>
            </a:extLst>
          </p:cNvPr>
          <p:cNvSpPr txBox="1"/>
          <p:nvPr/>
        </p:nvSpPr>
        <p:spPr>
          <a:xfrm>
            <a:off x="1181100" y="2438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6" name="TextBox 755">
            <a:extLst>
              <a:ext uri="{FF2B5EF4-FFF2-40B4-BE49-F238E27FC236}">
                <a16:creationId xmlns:a16="http://schemas.microsoft.com/office/drawing/2014/main" id="{349E415E-C492-441A-AB3B-E7024AD2DD6B}"/>
              </a:ext>
            </a:extLst>
          </p:cNvPr>
          <p:cNvSpPr txBox="1"/>
          <p:nvPr/>
        </p:nvSpPr>
        <p:spPr>
          <a:xfrm>
            <a:off x="1981200" y="2209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7" name="TextBox 756">
            <a:extLst>
              <a:ext uri="{FF2B5EF4-FFF2-40B4-BE49-F238E27FC236}">
                <a16:creationId xmlns:a16="http://schemas.microsoft.com/office/drawing/2014/main" id="{ECC9FD00-EF78-4784-A6C6-8BD245696ECB}"/>
              </a:ext>
            </a:extLst>
          </p:cNvPr>
          <p:cNvSpPr txBox="1"/>
          <p:nvPr/>
        </p:nvSpPr>
        <p:spPr>
          <a:xfrm>
            <a:off x="38862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8" name="TextBox 757">
            <a:extLst>
              <a:ext uri="{FF2B5EF4-FFF2-40B4-BE49-F238E27FC236}">
                <a16:creationId xmlns:a16="http://schemas.microsoft.com/office/drawing/2014/main" id="{7DECB925-2DDE-47BC-B30F-757EB454E120}"/>
              </a:ext>
            </a:extLst>
          </p:cNvPr>
          <p:cNvSpPr txBox="1"/>
          <p:nvPr/>
        </p:nvSpPr>
        <p:spPr>
          <a:xfrm>
            <a:off x="24003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59" name="TextBox 758">
            <a:extLst>
              <a:ext uri="{FF2B5EF4-FFF2-40B4-BE49-F238E27FC236}">
                <a16:creationId xmlns:a16="http://schemas.microsoft.com/office/drawing/2014/main" id="{F0DEC097-4AEB-42BC-9FF3-2CDB6525CAB6}"/>
              </a:ext>
            </a:extLst>
          </p:cNvPr>
          <p:cNvSpPr txBox="1"/>
          <p:nvPr/>
        </p:nvSpPr>
        <p:spPr>
          <a:xfrm>
            <a:off x="3124200" y="23241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0" name="TextBox 759">
            <a:extLst>
              <a:ext uri="{FF2B5EF4-FFF2-40B4-BE49-F238E27FC236}">
                <a16:creationId xmlns:a16="http://schemas.microsoft.com/office/drawing/2014/main" id="{064877BD-DFC8-4A61-B544-000322F4DB6B}"/>
              </a:ext>
            </a:extLst>
          </p:cNvPr>
          <p:cNvSpPr txBox="1"/>
          <p:nvPr/>
        </p:nvSpPr>
        <p:spPr>
          <a:xfrm>
            <a:off x="2476500" y="3155651"/>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1" name="TextBox 760">
            <a:extLst>
              <a:ext uri="{FF2B5EF4-FFF2-40B4-BE49-F238E27FC236}">
                <a16:creationId xmlns:a16="http://schemas.microsoft.com/office/drawing/2014/main" id="{77672924-5FE2-45DE-BF50-FBE6AE402A34}"/>
              </a:ext>
            </a:extLst>
          </p:cNvPr>
          <p:cNvSpPr txBox="1"/>
          <p:nvPr/>
        </p:nvSpPr>
        <p:spPr>
          <a:xfrm>
            <a:off x="1638300" y="28956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2" name="TextBox 761">
            <a:extLst>
              <a:ext uri="{FF2B5EF4-FFF2-40B4-BE49-F238E27FC236}">
                <a16:creationId xmlns:a16="http://schemas.microsoft.com/office/drawing/2014/main" id="{61E7D12C-2B90-4EA7-A921-8A8CCCD8128C}"/>
              </a:ext>
            </a:extLst>
          </p:cNvPr>
          <p:cNvSpPr txBox="1"/>
          <p:nvPr/>
        </p:nvSpPr>
        <p:spPr>
          <a:xfrm>
            <a:off x="39243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3" name="TextBox 762">
            <a:extLst>
              <a:ext uri="{FF2B5EF4-FFF2-40B4-BE49-F238E27FC236}">
                <a16:creationId xmlns:a16="http://schemas.microsoft.com/office/drawing/2014/main" id="{168E6F68-C948-4154-BFE7-AEFFE2199132}"/>
              </a:ext>
            </a:extLst>
          </p:cNvPr>
          <p:cNvSpPr txBox="1"/>
          <p:nvPr/>
        </p:nvSpPr>
        <p:spPr>
          <a:xfrm>
            <a:off x="2933700"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4" name="TextBox 763">
            <a:extLst>
              <a:ext uri="{FF2B5EF4-FFF2-40B4-BE49-F238E27FC236}">
                <a16:creationId xmlns:a16="http://schemas.microsoft.com/office/drawing/2014/main" id="{1A1A5FA3-232C-4702-979A-6D33C202E3E9}"/>
              </a:ext>
            </a:extLst>
          </p:cNvPr>
          <p:cNvSpPr txBox="1"/>
          <p:nvPr/>
        </p:nvSpPr>
        <p:spPr>
          <a:xfrm>
            <a:off x="20193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5" name="TextBox 764">
            <a:extLst>
              <a:ext uri="{FF2B5EF4-FFF2-40B4-BE49-F238E27FC236}">
                <a16:creationId xmlns:a16="http://schemas.microsoft.com/office/drawing/2014/main" id="{733002D4-9C2D-4F3C-B786-D7E8AF862A6C}"/>
              </a:ext>
            </a:extLst>
          </p:cNvPr>
          <p:cNvSpPr txBox="1"/>
          <p:nvPr/>
        </p:nvSpPr>
        <p:spPr>
          <a:xfrm>
            <a:off x="2133600" y="3238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6" name="TextBox 765">
            <a:extLst>
              <a:ext uri="{FF2B5EF4-FFF2-40B4-BE49-F238E27FC236}">
                <a16:creationId xmlns:a16="http://schemas.microsoft.com/office/drawing/2014/main" id="{EFC3D61A-418C-4FA2-88D3-59D22FA53358}"/>
              </a:ext>
            </a:extLst>
          </p:cNvPr>
          <p:cNvSpPr txBox="1"/>
          <p:nvPr/>
        </p:nvSpPr>
        <p:spPr>
          <a:xfrm>
            <a:off x="32766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7" name="TextBox 766">
            <a:extLst>
              <a:ext uri="{FF2B5EF4-FFF2-40B4-BE49-F238E27FC236}">
                <a16:creationId xmlns:a16="http://schemas.microsoft.com/office/drawing/2014/main" id="{F842C840-CB9B-4D09-A569-D952EADA22B1}"/>
              </a:ext>
            </a:extLst>
          </p:cNvPr>
          <p:cNvSpPr txBox="1"/>
          <p:nvPr/>
        </p:nvSpPr>
        <p:spPr>
          <a:xfrm>
            <a:off x="1333500" y="25908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8" name="TextBox 767">
            <a:extLst>
              <a:ext uri="{FF2B5EF4-FFF2-40B4-BE49-F238E27FC236}">
                <a16:creationId xmlns:a16="http://schemas.microsoft.com/office/drawing/2014/main" id="{C5B0B8DF-1B0A-40C2-88C6-A3A857B04F54}"/>
              </a:ext>
            </a:extLst>
          </p:cNvPr>
          <p:cNvSpPr txBox="1"/>
          <p:nvPr/>
        </p:nvSpPr>
        <p:spPr>
          <a:xfrm>
            <a:off x="2133600" y="2362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69" name="TextBox 768">
            <a:extLst>
              <a:ext uri="{FF2B5EF4-FFF2-40B4-BE49-F238E27FC236}">
                <a16:creationId xmlns:a16="http://schemas.microsoft.com/office/drawing/2014/main" id="{3BE1239C-07D7-46AC-9214-782EFBADFB7C}"/>
              </a:ext>
            </a:extLst>
          </p:cNvPr>
          <p:cNvSpPr txBox="1"/>
          <p:nvPr/>
        </p:nvSpPr>
        <p:spPr>
          <a:xfrm>
            <a:off x="2552700" y="27432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70" name="TextBox 769">
            <a:extLst>
              <a:ext uri="{FF2B5EF4-FFF2-40B4-BE49-F238E27FC236}">
                <a16:creationId xmlns:a16="http://schemas.microsoft.com/office/drawing/2014/main" id="{47BA61ED-295B-4939-9FDC-B2CE23BE3BBF}"/>
              </a:ext>
            </a:extLst>
          </p:cNvPr>
          <p:cNvSpPr txBox="1"/>
          <p:nvPr/>
        </p:nvSpPr>
        <p:spPr>
          <a:xfrm>
            <a:off x="3276600" y="24765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71" name="TextBox 770">
            <a:extLst>
              <a:ext uri="{FF2B5EF4-FFF2-40B4-BE49-F238E27FC236}">
                <a16:creationId xmlns:a16="http://schemas.microsoft.com/office/drawing/2014/main" id="{9F96BB6D-11E1-4DCA-835E-BD1A1ACCA14B}"/>
              </a:ext>
            </a:extLst>
          </p:cNvPr>
          <p:cNvSpPr txBox="1"/>
          <p:nvPr/>
        </p:nvSpPr>
        <p:spPr>
          <a:xfrm>
            <a:off x="1790700" y="30480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72" name="TextBox 771">
            <a:extLst>
              <a:ext uri="{FF2B5EF4-FFF2-40B4-BE49-F238E27FC236}">
                <a16:creationId xmlns:a16="http://schemas.microsoft.com/office/drawing/2014/main" id="{C3A28A9D-1F4B-42F4-B317-AE12417B13E7}"/>
              </a:ext>
            </a:extLst>
          </p:cNvPr>
          <p:cNvSpPr txBox="1"/>
          <p:nvPr/>
        </p:nvSpPr>
        <p:spPr>
          <a:xfrm>
            <a:off x="39243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sp>
        <p:nvSpPr>
          <p:cNvPr id="773" name="TextBox 772">
            <a:extLst>
              <a:ext uri="{FF2B5EF4-FFF2-40B4-BE49-F238E27FC236}">
                <a16:creationId xmlns:a16="http://schemas.microsoft.com/office/drawing/2014/main" id="{430F7D41-9284-4B90-825E-3CF70AF6AE85}"/>
              </a:ext>
            </a:extLst>
          </p:cNvPr>
          <p:cNvSpPr txBox="1"/>
          <p:nvPr/>
        </p:nvSpPr>
        <p:spPr>
          <a:xfrm>
            <a:off x="3924300" y="2819400"/>
            <a:ext cx="88127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sin</a:t>
            </a:r>
          </a:p>
        </p:txBody>
      </p:sp>
      <p:grpSp>
        <p:nvGrpSpPr>
          <p:cNvPr id="783" name="Group 782">
            <a:extLst>
              <a:ext uri="{FF2B5EF4-FFF2-40B4-BE49-F238E27FC236}">
                <a16:creationId xmlns:a16="http://schemas.microsoft.com/office/drawing/2014/main" id="{DD9E4026-CA48-4AEF-A586-3D332824A0AF}"/>
              </a:ext>
            </a:extLst>
          </p:cNvPr>
          <p:cNvGrpSpPr/>
          <p:nvPr/>
        </p:nvGrpSpPr>
        <p:grpSpPr>
          <a:xfrm>
            <a:off x="4706231" y="5479423"/>
            <a:ext cx="1005706" cy="1147014"/>
            <a:chOff x="1031988" y="599000"/>
            <a:chExt cx="4621194" cy="5270500"/>
          </a:xfrm>
        </p:grpSpPr>
        <p:pic>
          <p:nvPicPr>
            <p:cNvPr id="784" name="Picture 783">
              <a:extLst>
                <a:ext uri="{FF2B5EF4-FFF2-40B4-BE49-F238E27FC236}">
                  <a16:creationId xmlns:a16="http://schemas.microsoft.com/office/drawing/2014/main" id="{465C1A85-4971-4D50-89C4-15F20DC560D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785" name="Picture 784">
              <a:extLst>
                <a:ext uri="{FF2B5EF4-FFF2-40B4-BE49-F238E27FC236}">
                  <a16:creationId xmlns:a16="http://schemas.microsoft.com/office/drawing/2014/main" id="{F967C47D-77C9-45E6-9135-B9E45FDE02E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786" name="Picture 785">
              <a:extLst>
                <a:ext uri="{FF2B5EF4-FFF2-40B4-BE49-F238E27FC236}">
                  <a16:creationId xmlns:a16="http://schemas.microsoft.com/office/drawing/2014/main" id="{D402FBB3-BD4D-43F0-8CB7-C97389030B25}"/>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787" name="Picture 786">
              <a:extLst>
                <a:ext uri="{FF2B5EF4-FFF2-40B4-BE49-F238E27FC236}">
                  <a16:creationId xmlns:a16="http://schemas.microsoft.com/office/drawing/2014/main" id="{33CA23F9-E8D1-49B7-8AFD-8A026D666C06}"/>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788" name="Picture 787">
              <a:extLst>
                <a:ext uri="{FF2B5EF4-FFF2-40B4-BE49-F238E27FC236}">
                  <a16:creationId xmlns:a16="http://schemas.microsoft.com/office/drawing/2014/main" id="{D3885477-ADF0-4AA0-98F3-25E8B9D5B6A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789" name="Picture 788">
            <a:extLst>
              <a:ext uri="{FF2B5EF4-FFF2-40B4-BE49-F238E27FC236}">
                <a16:creationId xmlns:a16="http://schemas.microsoft.com/office/drawing/2014/main" id="{7F3034BB-3E15-4F5D-94C3-5F24AA3D4437}"/>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790" name="Picture 789">
            <a:extLst>
              <a:ext uri="{FF2B5EF4-FFF2-40B4-BE49-F238E27FC236}">
                <a16:creationId xmlns:a16="http://schemas.microsoft.com/office/drawing/2014/main" id="{A3D4151D-FC7E-46E0-B33B-E708C4076F2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20076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30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1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20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30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10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20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3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grpId="0" nodeType="withEffect">
                                  <p:stCondLst>
                                    <p:cond delay="20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grpId="0" nodeType="withEffect">
                                  <p:stCondLst>
                                    <p:cond delay="30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10" presetClass="entr" presetSubtype="0" fill="hold" grpId="0" nodeType="withEffect">
                                  <p:stCondLst>
                                    <p:cond delay="10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10" presetClass="entr" presetSubtype="0" fill="hold" grpId="0" nodeType="withEffect">
                                  <p:stCondLst>
                                    <p:cond delay="20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par>
                          <p:cTn id="69" fill="hold">
                            <p:stCondLst>
                              <p:cond delay="800"/>
                            </p:stCondLst>
                            <p:childTnLst>
                              <p:par>
                                <p:cTn id="70" presetID="10" presetClass="entr" presetSubtype="0"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par>
                          <p:cTn id="73" fill="hold">
                            <p:stCondLst>
                              <p:cond delay="1300"/>
                            </p:stCondLst>
                            <p:childTnLst>
                              <p:par>
                                <p:cTn id="74" presetID="10" presetClass="entr" presetSubtype="0" fill="hold" grpId="0"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par>
                                <p:cTn id="77" presetID="10" presetClass="entr" presetSubtype="0" fill="hold" grpId="0" nodeType="withEffect">
                                  <p:stCondLst>
                                    <p:cond delay="10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par>
                                <p:cTn id="80" presetID="10" presetClass="entr" presetSubtype="0" fill="hold" grpId="0" nodeType="withEffect">
                                  <p:stCondLst>
                                    <p:cond delay="20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par>
                                <p:cTn id="83" presetID="10" presetClass="entr" presetSubtype="0" fill="hold" grpId="0" nodeType="withEffect">
                                  <p:stCondLst>
                                    <p:cond delay="30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cTn>
                              </p:par>
                              <p:par>
                                <p:cTn id="86" presetID="10" presetClass="entr" presetSubtype="0" fill="hold" grpId="0" nodeType="withEffect">
                                  <p:stCondLst>
                                    <p:cond delay="30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cTn>
                              </p:par>
                              <p:par>
                                <p:cTn id="89" presetID="10" presetClass="entr" presetSubtype="0" fill="hold" grpId="0" nodeType="withEffect">
                                  <p:stCondLst>
                                    <p:cond delay="10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par>
                                <p:cTn id="92" presetID="10" presetClass="entr" presetSubtype="0" fill="hold" grpId="0" nodeType="withEffect">
                                  <p:stCondLst>
                                    <p:cond delay="20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childTnLst>
                                </p:cTn>
                              </p:par>
                              <p:par>
                                <p:cTn id="95" presetID="10" presetClass="entr" presetSubtype="0" fill="hold" grpId="0" nodeType="withEffect">
                                  <p:stCondLst>
                                    <p:cond delay="30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500"/>
                                        <p:tgtEl>
                                          <p:spTgt spid="53"/>
                                        </p:tgtEl>
                                      </p:cBhvr>
                                    </p:animEffect>
                                  </p:childTnLst>
                                </p:cTn>
                              </p:par>
                              <p:par>
                                <p:cTn id="98" presetID="10" presetClass="entr" presetSubtype="0" fill="hold" grpId="0" nodeType="withEffect">
                                  <p:stCondLst>
                                    <p:cond delay="30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500"/>
                                        <p:tgtEl>
                                          <p:spTgt spid="54"/>
                                        </p:tgtEl>
                                      </p:cBhvr>
                                    </p:animEffect>
                                  </p:childTnLst>
                                </p:cTn>
                              </p:par>
                              <p:par>
                                <p:cTn id="101" presetID="10" presetClass="entr" presetSubtype="0" fill="hold" grpId="0" nodeType="withEffect">
                                  <p:stCondLst>
                                    <p:cond delay="20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500"/>
                                        <p:tgtEl>
                                          <p:spTgt spid="55"/>
                                        </p:tgtEl>
                                      </p:cBhvr>
                                    </p:animEffect>
                                  </p:childTnLst>
                                </p:cTn>
                              </p:par>
                              <p:par>
                                <p:cTn id="104" presetID="10" presetClass="entr" presetSubtype="0" fill="hold" grpId="0" nodeType="withEffect">
                                  <p:stCondLst>
                                    <p:cond delay="30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10" presetClass="entr" presetSubtype="0" fill="hold" grpId="0" nodeType="withEffect">
                                  <p:stCondLst>
                                    <p:cond delay="200"/>
                                  </p:stCondLst>
                                  <p:childTnLst>
                                    <p:set>
                                      <p:cBhvr>
                                        <p:cTn id="108" dur="1" fill="hold">
                                          <p:stCondLst>
                                            <p:cond delay="0"/>
                                          </p:stCondLst>
                                        </p:cTn>
                                        <p:tgtEl>
                                          <p:spTgt spid="57"/>
                                        </p:tgtEl>
                                        <p:attrNameLst>
                                          <p:attrName>style.visibility</p:attrName>
                                        </p:attrNameLst>
                                      </p:cBhvr>
                                      <p:to>
                                        <p:strVal val="visible"/>
                                      </p:to>
                                    </p:set>
                                    <p:animEffect transition="in" filter="fade">
                                      <p:cBhvr>
                                        <p:cTn id="109" dur="500"/>
                                        <p:tgtEl>
                                          <p:spTgt spid="5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fade">
                                      <p:cBhvr>
                                        <p:cTn id="114" dur="500"/>
                                        <p:tgtEl>
                                          <p:spTgt spid="58"/>
                                        </p:tgtEl>
                                      </p:cBhvr>
                                    </p:animEffect>
                                  </p:childTnLst>
                                </p:cTn>
                              </p:par>
                              <p:par>
                                <p:cTn id="115" presetID="10" presetClass="entr" presetSubtype="0" fill="hold" grpId="0" nodeType="withEffect">
                                  <p:stCondLst>
                                    <p:cond delay="10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500"/>
                                        <p:tgtEl>
                                          <p:spTgt spid="59"/>
                                        </p:tgtEl>
                                      </p:cBhvr>
                                    </p:animEffect>
                                  </p:childTnLst>
                                </p:cTn>
                              </p:par>
                              <p:par>
                                <p:cTn id="118" presetID="10" presetClass="entr" presetSubtype="0" fill="hold" grpId="0" nodeType="withEffect">
                                  <p:stCondLst>
                                    <p:cond delay="20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500"/>
                                        <p:tgtEl>
                                          <p:spTgt spid="60"/>
                                        </p:tgtEl>
                                      </p:cBhvr>
                                    </p:animEffect>
                                  </p:childTnLst>
                                </p:cTn>
                              </p:par>
                              <p:par>
                                <p:cTn id="121" presetID="10" presetClass="entr" presetSubtype="0" fill="hold" grpId="0" nodeType="withEffect">
                                  <p:stCondLst>
                                    <p:cond delay="30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500"/>
                                        <p:tgtEl>
                                          <p:spTgt spid="61"/>
                                        </p:tgtEl>
                                      </p:cBhvr>
                                    </p:animEffect>
                                  </p:childTnLst>
                                </p:cTn>
                              </p:par>
                              <p:par>
                                <p:cTn id="124" presetID="10" presetClass="entr" presetSubtype="0" fill="hold" grpId="0" nodeType="withEffect">
                                  <p:stCondLst>
                                    <p:cond delay="100"/>
                                  </p:stCondLst>
                                  <p:childTnLst>
                                    <p:set>
                                      <p:cBhvr>
                                        <p:cTn id="125" dur="1" fill="hold">
                                          <p:stCondLst>
                                            <p:cond delay="0"/>
                                          </p:stCondLst>
                                        </p:cTn>
                                        <p:tgtEl>
                                          <p:spTgt spid="62"/>
                                        </p:tgtEl>
                                        <p:attrNameLst>
                                          <p:attrName>style.visibility</p:attrName>
                                        </p:attrNameLst>
                                      </p:cBhvr>
                                      <p:to>
                                        <p:strVal val="visible"/>
                                      </p:to>
                                    </p:set>
                                    <p:animEffect transition="in" filter="fade">
                                      <p:cBhvr>
                                        <p:cTn id="126" dur="500"/>
                                        <p:tgtEl>
                                          <p:spTgt spid="62"/>
                                        </p:tgtEl>
                                      </p:cBhvr>
                                    </p:animEffect>
                                  </p:childTnLst>
                                </p:cTn>
                              </p:par>
                              <p:par>
                                <p:cTn id="127" presetID="10" presetClass="entr" presetSubtype="0" fill="hold" grpId="0" nodeType="withEffect">
                                  <p:stCondLst>
                                    <p:cond delay="200"/>
                                  </p:stCondLst>
                                  <p:childTnLst>
                                    <p:set>
                                      <p:cBhvr>
                                        <p:cTn id="128" dur="1" fill="hold">
                                          <p:stCondLst>
                                            <p:cond delay="0"/>
                                          </p:stCondLst>
                                        </p:cTn>
                                        <p:tgtEl>
                                          <p:spTgt spid="63"/>
                                        </p:tgtEl>
                                        <p:attrNameLst>
                                          <p:attrName>style.visibility</p:attrName>
                                        </p:attrNameLst>
                                      </p:cBhvr>
                                      <p:to>
                                        <p:strVal val="visible"/>
                                      </p:to>
                                    </p:set>
                                    <p:animEffect transition="in" filter="fade">
                                      <p:cBhvr>
                                        <p:cTn id="129" dur="500"/>
                                        <p:tgtEl>
                                          <p:spTgt spid="63"/>
                                        </p:tgtEl>
                                      </p:cBhvr>
                                    </p:animEffect>
                                  </p:childTnLst>
                                </p:cTn>
                              </p:par>
                              <p:par>
                                <p:cTn id="130" presetID="10" presetClass="entr" presetSubtype="0" fill="hold" grpId="0" nodeType="withEffect">
                                  <p:stCondLst>
                                    <p:cond delay="300"/>
                                  </p:stCondLst>
                                  <p:childTnLst>
                                    <p:set>
                                      <p:cBhvr>
                                        <p:cTn id="131" dur="1" fill="hold">
                                          <p:stCondLst>
                                            <p:cond delay="0"/>
                                          </p:stCondLst>
                                        </p:cTn>
                                        <p:tgtEl>
                                          <p:spTgt spid="64"/>
                                        </p:tgtEl>
                                        <p:attrNameLst>
                                          <p:attrName>style.visibility</p:attrName>
                                        </p:attrNameLst>
                                      </p:cBhvr>
                                      <p:to>
                                        <p:strVal val="visible"/>
                                      </p:to>
                                    </p:set>
                                    <p:animEffect transition="in" filter="fade">
                                      <p:cBhvr>
                                        <p:cTn id="132" dur="500"/>
                                        <p:tgtEl>
                                          <p:spTgt spid="64"/>
                                        </p:tgtEl>
                                      </p:cBhvr>
                                    </p:animEffect>
                                  </p:childTnLst>
                                </p:cTn>
                              </p:par>
                              <p:par>
                                <p:cTn id="133" presetID="10" presetClass="entr" presetSubtype="0" fill="hold" grpId="0" nodeType="withEffect">
                                  <p:stCondLst>
                                    <p:cond delay="300"/>
                                  </p:stCondLst>
                                  <p:childTnLst>
                                    <p:set>
                                      <p:cBhvr>
                                        <p:cTn id="134" dur="1" fill="hold">
                                          <p:stCondLst>
                                            <p:cond delay="0"/>
                                          </p:stCondLst>
                                        </p:cTn>
                                        <p:tgtEl>
                                          <p:spTgt spid="65"/>
                                        </p:tgtEl>
                                        <p:attrNameLst>
                                          <p:attrName>style.visibility</p:attrName>
                                        </p:attrNameLst>
                                      </p:cBhvr>
                                      <p:to>
                                        <p:strVal val="visible"/>
                                      </p:to>
                                    </p:set>
                                    <p:animEffect transition="in" filter="fade">
                                      <p:cBhvr>
                                        <p:cTn id="135" dur="500"/>
                                        <p:tgtEl>
                                          <p:spTgt spid="65"/>
                                        </p:tgtEl>
                                      </p:cBhvr>
                                    </p:animEffect>
                                  </p:childTnLst>
                                </p:cTn>
                              </p:par>
                              <p:par>
                                <p:cTn id="136" presetID="10" presetClass="entr" presetSubtype="0" fill="hold" grpId="0" nodeType="withEffect">
                                  <p:stCondLst>
                                    <p:cond delay="100"/>
                                  </p:stCondLst>
                                  <p:childTnLst>
                                    <p:set>
                                      <p:cBhvr>
                                        <p:cTn id="137" dur="1" fill="hold">
                                          <p:stCondLst>
                                            <p:cond delay="0"/>
                                          </p:stCondLst>
                                        </p:cTn>
                                        <p:tgtEl>
                                          <p:spTgt spid="66"/>
                                        </p:tgtEl>
                                        <p:attrNameLst>
                                          <p:attrName>style.visibility</p:attrName>
                                        </p:attrNameLst>
                                      </p:cBhvr>
                                      <p:to>
                                        <p:strVal val="visible"/>
                                      </p:to>
                                    </p:set>
                                    <p:animEffect transition="in" filter="fade">
                                      <p:cBhvr>
                                        <p:cTn id="138" dur="500"/>
                                        <p:tgtEl>
                                          <p:spTgt spid="66"/>
                                        </p:tgtEl>
                                      </p:cBhvr>
                                    </p:animEffect>
                                  </p:childTnLst>
                                </p:cTn>
                              </p:par>
                              <p:par>
                                <p:cTn id="139" presetID="10" presetClass="entr" presetSubtype="0" fill="hold" grpId="0" nodeType="withEffect">
                                  <p:stCondLst>
                                    <p:cond delay="200"/>
                                  </p:stCondLst>
                                  <p:childTnLst>
                                    <p:set>
                                      <p:cBhvr>
                                        <p:cTn id="140" dur="1" fill="hold">
                                          <p:stCondLst>
                                            <p:cond delay="0"/>
                                          </p:stCondLst>
                                        </p:cTn>
                                        <p:tgtEl>
                                          <p:spTgt spid="67"/>
                                        </p:tgtEl>
                                        <p:attrNameLst>
                                          <p:attrName>style.visibility</p:attrName>
                                        </p:attrNameLst>
                                      </p:cBhvr>
                                      <p:to>
                                        <p:strVal val="visible"/>
                                      </p:to>
                                    </p:set>
                                    <p:animEffect transition="in" filter="fade">
                                      <p:cBhvr>
                                        <p:cTn id="141" dur="500"/>
                                        <p:tgtEl>
                                          <p:spTgt spid="67"/>
                                        </p:tgtEl>
                                      </p:cBhvr>
                                    </p:animEffect>
                                  </p:childTnLst>
                                </p:cTn>
                              </p:par>
                              <p:par>
                                <p:cTn id="142" presetID="10" presetClass="entr" presetSubtype="0" fill="hold" grpId="0" nodeType="withEffect">
                                  <p:stCondLst>
                                    <p:cond delay="300"/>
                                  </p:stCondLst>
                                  <p:childTnLst>
                                    <p:set>
                                      <p:cBhvr>
                                        <p:cTn id="143" dur="1" fill="hold">
                                          <p:stCondLst>
                                            <p:cond delay="0"/>
                                          </p:stCondLst>
                                        </p:cTn>
                                        <p:tgtEl>
                                          <p:spTgt spid="68"/>
                                        </p:tgtEl>
                                        <p:attrNameLst>
                                          <p:attrName>style.visibility</p:attrName>
                                        </p:attrNameLst>
                                      </p:cBhvr>
                                      <p:to>
                                        <p:strVal val="visible"/>
                                      </p:to>
                                    </p:set>
                                    <p:animEffect transition="in" filter="fade">
                                      <p:cBhvr>
                                        <p:cTn id="144" dur="500"/>
                                        <p:tgtEl>
                                          <p:spTgt spid="68"/>
                                        </p:tgtEl>
                                      </p:cBhvr>
                                    </p:animEffect>
                                  </p:childTnLst>
                                </p:cTn>
                              </p:par>
                              <p:par>
                                <p:cTn id="145" presetID="10" presetClass="entr" presetSubtype="0" fill="hold" grpId="0" nodeType="withEffect">
                                  <p:stCondLst>
                                    <p:cond delay="30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par>
                                <p:cTn id="148" presetID="10" presetClass="entr" presetSubtype="0" fill="hold" grpId="0" nodeType="withEffect">
                                  <p:stCondLst>
                                    <p:cond delay="200"/>
                                  </p:stCondLst>
                                  <p:childTnLst>
                                    <p:set>
                                      <p:cBhvr>
                                        <p:cTn id="149" dur="1" fill="hold">
                                          <p:stCondLst>
                                            <p:cond delay="0"/>
                                          </p:stCondLst>
                                        </p:cTn>
                                        <p:tgtEl>
                                          <p:spTgt spid="70"/>
                                        </p:tgtEl>
                                        <p:attrNameLst>
                                          <p:attrName>style.visibility</p:attrName>
                                        </p:attrNameLst>
                                      </p:cBhvr>
                                      <p:to>
                                        <p:strVal val="visible"/>
                                      </p:to>
                                    </p:set>
                                    <p:animEffect transition="in" filter="fade">
                                      <p:cBhvr>
                                        <p:cTn id="150" dur="500"/>
                                        <p:tgtEl>
                                          <p:spTgt spid="70"/>
                                        </p:tgtEl>
                                      </p:cBhvr>
                                    </p:animEffect>
                                  </p:childTnLst>
                                </p:cTn>
                              </p:par>
                              <p:par>
                                <p:cTn id="151" presetID="10" presetClass="entr" presetSubtype="0" fill="hold" grpId="0" nodeType="withEffect">
                                  <p:stCondLst>
                                    <p:cond delay="300"/>
                                  </p:stCondLst>
                                  <p:childTnLst>
                                    <p:set>
                                      <p:cBhvr>
                                        <p:cTn id="152" dur="1" fill="hold">
                                          <p:stCondLst>
                                            <p:cond delay="0"/>
                                          </p:stCondLst>
                                        </p:cTn>
                                        <p:tgtEl>
                                          <p:spTgt spid="71"/>
                                        </p:tgtEl>
                                        <p:attrNameLst>
                                          <p:attrName>style.visibility</p:attrName>
                                        </p:attrNameLst>
                                      </p:cBhvr>
                                      <p:to>
                                        <p:strVal val="visible"/>
                                      </p:to>
                                    </p:set>
                                    <p:animEffect transition="in" filter="fade">
                                      <p:cBhvr>
                                        <p:cTn id="153" dur="500"/>
                                        <p:tgtEl>
                                          <p:spTgt spid="71"/>
                                        </p:tgtEl>
                                      </p:cBhvr>
                                    </p:animEffect>
                                  </p:childTnLst>
                                </p:cTn>
                              </p:par>
                              <p:par>
                                <p:cTn id="154" presetID="10" presetClass="entr" presetSubtype="0" fill="hold" grpId="0" nodeType="withEffect">
                                  <p:stCondLst>
                                    <p:cond delay="200"/>
                                  </p:stCondLst>
                                  <p:childTnLst>
                                    <p:set>
                                      <p:cBhvr>
                                        <p:cTn id="155" dur="1" fill="hold">
                                          <p:stCondLst>
                                            <p:cond delay="0"/>
                                          </p:stCondLst>
                                        </p:cTn>
                                        <p:tgtEl>
                                          <p:spTgt spid="72"/>
                                        </p:tgtEl>
                                        <p:attrNameLst>
                                          <p:attrName>style.visibility</p:attrName>
                                        </p:attrNameLst>
                                      </p:cBhvr>
                                      <p:to>
                                        <p:strVal val="visible"/>
                                      </p:to>
                                    </p:set>
                                    <p:animEffect transition="in" filter="fade">
                                      <p:cBhvr>
                                        <p:cTn id="156" dur="500"/>
                                        <p:tgtEl>
                                          <p:spTgt spid="72"/>
                                        </p:tgtEl>
                                      </p:cBhvr>
                                    </p:animEffect>
                                  </p:childTnLst>
                                </p:cTn>
                              </p:par>
                              <p:par>
                                <p:cTn id="157" presetID="10" presetClass="entr" presetSubtype="0" fill="hold" grpId="0" nodeType="withEffect">
                                  <p:stCondLst>
                                    <p:cond delay="300"/>
                                  </p:stCondLst>
                                  <p:childTnLst>
                                    <p:set>
                                      <p:cBhvr>
                                        <p:cTn id="158" dur="1" fill="hold">
                                          <p:stCondLst>
                                            <p:cond delay="0"/>
                                          </p:stCondLst>
                                        </p:cTn>
                                        <p:tgtEl>
                                          <p:spTgt spid="73"/>
                                        </p:tgtEl>
                                        <p:attrNameLst>
                                          <p:attrName>style.visibility</p:attrName>
                                        </p:attrNameLst>
                                      </p:cBhvr>
                                      <p:to>
                                        <p:strVal val="visible"/>
                                      </p:to>
                                    </p:set>
                                    <p:animEffect transition="in" filter="fade">
                                      <p:cBhvr>
                                        <p:cTn id="159" dur="500"/>
                                        <p:tgtEl>
                                          <p:spTgt spid="73"/>
                                        </p:tgtEl>
                                      </p:cBhvr>
                                    </p:animEffect>
                                  </p:childTnLst>
                                </p:cTn>
                              </p:par>
                              <p:par>
                                <p:cTn id="160" presetID="10" presetClass="entr" presetSubtype="0" fill="hold" grpId="0" nodeType="withEffect">
                                  <p:stCondLst>
                                    <p:cond delay="100"/>
                                  </p:stCondLst>
                                  <p:childTnLst>
                                    <p:set>
                                      <p:cBhvr>
                                        <p:cTn id="161" dur="1" fill="hold">
                                          <p:stCondLst>
                                            <p:cond delay="0"/>
                                          </p:stCondLst>
                                        </p:cTn>
                                        <p:tgtEl>
                                          <p:spTgt spid="74"/>
                                        </p:tgtEl>
                                        <p:attrNameLst>
                                          <p:attrName>style.visibility</p:attrName>
                                        </p:attrNameLst>
                                      </p:cBhvr>
                                      <p:to>
                                        <p:strVal val="visible"/>
                                      </p:to>
                                    </p:set>
                                    <p:animEffect transition="in" filter="fade">
                                      <p:cBhvr>
                                        <p:cTn id="162" dur="500"/>
                                        <p:tgtEl>
                                          <p:spTgt spid="74"/>
                                        </p:tgtEl>
                                      </p:cBhvr>
                                    </p:animEffect>
                                  </p:childTnLst>
                                </p:cTn>
                              </p:par>
                              <p:par>
                                <p:cTn id="163" presetID="10" presetClass="entr" presetSubtype="0" fill="hold" grpId="0" nodeType="withEffect">
                                  <p:stCondLst>
                                    <p:cond delay="200"/>
                                  </p:stCondLst>
                                  <p:childTnLst>
                                    <p:set>
                                      <p:cBhvr>
                                        <p:cTn id="164" dur="1" fill="hold">
                                          <p:stCondLst>
                                            <p:cond delay="0"/>
                                          </p:stCondLst>
                                        </p:cTn>
                                        <p:tgtEl>
                                          <p:spTgt spid="75"/>
                                        </p:tgtEl>
                                        <p:attrNameLst>
                                          <p:attrName>style.visibility</p:attrName>
                                        </p:attrNameLst>
                                      </p:cBhvr>
                                      <p:to>
                                        <p:strVal val="visible"/>
                                      </p:to>
                                    </p:set>
                                    <p:animEffect transition="in" filter="fade">
                                      <p:cBhvr>
                                        <p:cTn id="165" dur="500"/>
                                        <p:tgtEl>
                                          <p:spTgt spid="75"/>
                                        </p:tgtEl>
                                      </p:cBhvr>
                                    </p:animEffect>
                                  </p:childTnLst>
                                </p:cTn>
                              </p:par>
                              <p:par>
                                <p:cTn id="166" presetID="10" presetClass="entr" presetSubtype="0" fill="hold" grpId="0" nodeType="withEffect">
                                  <p:stCondLst>
                                    <p:cond delay="300"/>
                                  </p:stCondLst>
                                  <p:childTnLst>
                                    <p:set>
                                      <p:cBhvr>
                                        <p:cTn id="167" dur="1" fill="hold">
                                          <p:stCondLst>
                                            <p:cond delay="0"/>
                                          </p:stCondLst>
                                        </p:cTn>
                                        <p:tgtEl>
                                          <p:spTgt spid="76"/>
                                        </p:tgtEl>
                                        <p:attrNameLst>
                                          <p:attrName>style.visibility</p:attrName>
                                        </p:attrNameLst>
                                      </p:cBhvr>
                                      <p:to>
                                        <p:strVal val="visible"/>
                                      </p:to>
                                    </p:set>
                                    <p:animEffect transition="in" filter="fade">
                                      <p:cBhvr>
                                        <p:cTn id="168" dur="500"/>
                                        <p:tgtEl>
                                          <p:spTgt spid="76"/>
                                        </p:tgtEl>
                                      </p:cBhvr>
                                    </p:animEffect>
                                  </p:childTnLst>
                                </p:cTn>
                              </p:par>
                              <p:par>
                                <p:cTn id="169" presetID="10" presetClass="entr" presetSubtype="0" fill="hold" grpId="0" nodeType="withEffect">
                                  <p:stCondLst>
                                    <p:cond delay="100"/>
                                  </p:stCondLst>
                                  <p:childTnLst>
                                    <p:set>
                                      <p:cBhvr>
                                        <p:cTn id="170" dur="1" fill="hold">
                                          <p:stCondLst>
                                            <p:cond delay="0"/>
                                          </p:stCondLst>
                                        </p:cTn>
                                        <p:tgtEl>
                                          <p:spTgt spid="77"/>
                                        </p:tgtEl>
                                        <p:attrNameLst>
                                          <p:attrName>style.visibility</p:attrName>
                                        </p:attrNameLst>
                                      </p:cBhvr>
                                      <p:to>
                                        <p:strVal val="visible"/>
                                      </p:to>
                                    </p:set>
                                    <p:animEffect transition="in" filter="fade">
                                      <p:cBhvr>
                                        <p:cTn id="171" dur="500"/>
                                        <p:tgtEl>
                                          <p:spTgt spid="77"/>
                                        </p:tgtEl>
                                      </p:cBhvr>
                                    </p:animEffect>
                                  </p:childTnLst>
                                </p:cTn>
                              </p:par>
                              <p:par>
                                <p:cTn id="172" presetID="10" presetClass="entr" presetSubtype="0" fill="hold" grpId="0" nodeType="withEffect">
                                  <p:stCondLst>
                                    <p:cond delay="200"/>
                                  </p:stCondLst>
                                  <p:childTnLst>
                                    <p:set>
                                      <p:cBhvr>
                                        <p:cTn id="173" dur="1" fill="hold">
                                          <p:stCondLst>
                                            <p:cond delay="0"/>
                                          </p:stCondLst>
                                        </p:cTn>
                                        <p:tgtEl>
                                          <p:spTgt spid="78"/>
                                        </p:tgtEl>
                                        <p:attrNameLst>
                                          <p:attrName>style.visibility</p:attrName>
                                        </p:attrNameLst>
                                      </p:cBhvr>
                                      <p:to>
                                        <p:strVal val="visible"/>
                                      </p:to>
                                    </p:set>
                                    <p:animEffect transition="in" filter="fade">
                                      <p:cBhvr>
                                        <p:cTn id="174" dur="500"/>
                                        <p:tgtEl>
                                          <p:spTgt spid="78"/>
                                        </p:tgtEl>
                                      </p:cBhvr>
                                    </p:animEffect>
                                  </p:childTnLst>
                                </p:cTn>
                              </p:par>
                              <p:par>
                                <p:cTn id="175" presetID="10" presetClass="entr" presetSubtype="0" fill="hold" grpId="0" nodeType="withEffect">
                                  <p:stCondLst>
                                    <p:cond delay="300"/>
                                  </p:stCondLst>
                                  <p:childTnLst>
                                    <p:set>
                                      <p:cBhvr>
                                        <p:cTn id="176" dur="1" fill="hold">
                                          <p:stCondLst>
                                            <p:cond delay="0"/>
                                          </p:stCondLst>
                                        </p:cTn>
                                        <p:tgtEl>
                                          <p:spTgt spid="79"/>
                                        </p:tgtEl>
                                        <p:attrNameLst>
                                          <p:attrName>style.visibility</p:attrName>
                                        </p:attrNameLst>
                                      </p:cBhvr>
                                      <p:to>
                                        <p:strVal val="visible"/>
                                      </p:to>
                                    </p:set>
                                    <p:animEffect transition="in" filter="fade">
                                      <p:cBhvr>
                                        <p:cTn id="177" dur="500"/>
                                        <p:tgtEl>
                                          <p:spTgt spid="79"/>
                                        </p:tgtEl>
                                      </p:cBhvr>
                                    </p:animEffect>
                                  </p:childTnLst>
                                </p:cTn>
                              </p:par>
                              <p:par>
                                <p:cTn id="178" presetID="10" presetClass="entr" presetSubtype="0" fill="hold" grpId="0" nodeType="withEffect">
                                  <p:stCondLst>
                                    <p:cond delay="300"/>
                                  </p:stCondLst>
                                  <p:childTnLst>
                                    <p:set>
                                      <p:cBhvr>
                                        <p:cTn id="179" dur="1" fill="hold">
                                          <p:stCondLst>
                                            <p:cond delay="0"/>
                                          </p:stCondLst>
                                        </p:cTn>
                                        <p:tgtEl>
                                          <p:spTgt spid="80"/>
                                        </p:tgtEl>
                                        <p:attrNameLst>
                                          <p:attrName>style.visibility</p:attrName>
                                        </p:attrNameLst>
                                      </p:cBhvr>
                                      <p:to>
                                        <p:strVal val="visible"/>
                                      </p:to>
                                    </p:set>
                                    <p:animEffect transition="in" filter="fade">
                                      <p:cBhvr>
                                        <p:cTn id="180" dur="500"/>
                                        <p:tgtEl>
                                          <p:spTgt spid="80"/>
                                        </p:tgtEl>
                                      </p:cBhvr>
                                    </p:animEffect>
                                  </p:childTnLst>
                                </p:cTn>
                              </p:par>
                              <p:par>
                                <p:cTn id="181" presetID="10" presetClass="entr" presetSubtype="0" fill="hold" grpId="0" nodeType="withEffect">
                                  <p:stCondLst>
                                    <p:cond delay="100"/>
                                  </p:stCondLst>
                                  <p:childTnLst>
                                    <p:set>
                                      <p:cBhvr>
                                        <p:cTn id="182" dur="1" fill="hold">
                                          <p:stCondLst>
                                            <p:cond delay="0"/>
                                          </p:stCondLst>
                                        </p:cTn>
                                        <p:tgtEl>
                                          <p:spTgt spid="81"/>
                                        </p:tgtEl>
                                        <p:attrNameLst>
                                          <p:attrName>style.visibility</p:attrName>
                                        </p:attrNameLst>
                                      </p:cBhvr>
                                      <p:to>
                                        <p:strVal val="visible"/>
                                      </p:to>
                                    </p:set>
                                    <p:animEffect transition="in" filter="fade">
                                      <p:cBhvr>
                                        <p:cTn id="183" dur="500"/>
                                        <p:tgtEl>
                                          <p:spTgt spid="81"/>
                                        </p:tgtEl>
                                      </p:cBhvr>
                                    </p:animEffect>
                                  </p:childTnLst>
                                </p:cTn>
                              </p:par>
                              <p:par>
                                <p:cTn id="184" presetID="10" presetClass="entr" presetSubtype="0" fill="hold" grpId="0" nodeType="withEffect">
                                  <p:stCondLst>
                                    <p:cond delay="200"/>
                                  </p:stCondLst>
                                  <p:childTnLst>
                                    <p:set>
                                      <p:cBhvr>
                                        <p:cTn id="185" dur="1" fill="hold">
                                          <p:stCondLst>
                                            <p:cond delay="0"/>
                                          </p:stCondLst>
                                        </p:cTn>
                                        <p:tgtEl>
                                          <p:spTgt spid="82"/>
                                        </p:tgtEl>
                                        <p:attrNameLst>
                                          <p:attrName>style.visibility</p:attrName>
                                        </p:attrNameLst>
                                      </p:cBhvr>
                                      <p:to>
                                        <p:strVal val="visible"/>
                                      </p:to>
                                    </p:set>
                                    <p:animEffect transition="in" filter="fade">
                                      <p:cBhvr>
                                        <p:cTn id="186" dur="500"/>
                                        <p:tgtEl>
                                          <p:spTgt spid="82"/>
                                        </p:tgtEl>
                                      </p:cBhvr>
                                    </p:animEffect>
                                  </p:childTnLst>
                                </p:cTn>
                              </p:par>
                              <p:par>
                                <p:cTn id="187" presetID="10" presetClass="entr" presetSubtype="0" fill="hold" grpId="0" nodeType="withEffect">
                                  <p:stCondLst>
                                    <p:cond delay="300"/>
                                  </p:stCondLst>
                                  <p:childTnLst>
                                    <p:set>
                                      <p:cBhvr>
                                        <p:cTn id="188" dur="1" fill="hold">
                                          <p:stCondLst>
                                            <p:cond delay="0"/>
                                          </p:stCondLst>
                                        </p:cTn>
                                        <p:tgtEl>
                                          <p:spTgt spid="83"/>
                                        </p:tgtEl>
                                        <p:attrNameLst>
                                          <p:attrName>style.visibility</p:attrName>
                                        </p:attrNameLst>
                                      </p:cBhvr>
                                      <p:to>
                                        <p:strVal val="visible"/>
                                      </p:to>
                                    </p:set>
                                    <p:animEffect transition="in" filter="fade">
                                      <p:cBhvr>
                                        <p:cTn id="189" dur="500"/>
                                        <p:tgtEl>
                                          <p:spTgt spid="83"/>
                                        </p:tgtEl>
                                      </p:cBhvr>
                                    </p:animEffect>
                                  </p:childTnLst>
                                </p:cTn>
                              </p:par>
                              <p:par>
                                <p:cTn id="190" presetID="10" presetClass="entr" presetSubtype="0" fill="hold" grpId="0" nodeType="withEffect">
                                  <p:stCondLst>
                                    <p:cond delay="300"/>
                                  </p:stCondLst>
                                  <p:childTnLst>
                                    <p:set>
                                      <p:cBhvr>
                                        <p:cTn id="191" dur="1" fill="hold">
                                          <p:stCondLst>
                                            <p:cond delay="0"/>
                                          </p:stCondLst>
                                        </p:cTn>
                                        <p:tgtEl>
                                          <p:spTgt spid="84"/>
                                        </p:tgtEl>
                                        <p:attrNameLst>
                                          <p:attrName>style.visibility</p:attrName>
                                        </p:attrNameLst>
                                      </p:cBhvr>
                                      <p:to>
                                        <p:strVal val="visible"/>
                                      </p:to>
                                    </p:set>
                                    <p:animEffect transition="in" filter="fade">
                                      <p:cBhvr>
                                        <p:cTn id="192" dur="500"/>
                                        <p:tgtEl>
                                          <p:spTgt spid="84"/>
                                        </p:tgtEl>
                                      </p:cBhvr>
                                    </p:animEffect>
                                  </p:childTnLst>
                                </p:cTn>
                              </p:par>
                              <p:par>
                                <p:cTn id="193" presetID="10" presetClass="entr" presetSubtype="0" fill="hold" grpId="0" nodeType="withEffect">
                                  <p:stCondLst>
                                    <p:cond delay="200"/>
                                  </p:stCondLst>
                                  <p:childTnLst>
                                    <p:set>
                                      <p:cBhvr>
                                        <p:cTn id="194" dur="1" fill="hold">
                                          <p:stCondLst>
                                            <p:cond delay="0"/>
                                          </p:stCondLst>
                                        </p:cTn>
                                        <p:tgtEl>
                                          <p:spTgt spid="85"/>
                                        </p:tgtEl>
                                        <p:attrNameLst>
                                          <p:attrName>style.visibility</p:attrName>
                                        </p:attrNameLst>
                                      </p:cBhvr>
                                      <p:to>
                                        <p:strVal val="visible"/>
                                      </p:to>
                                    </p:set>
                                    <p:animEffect transition="in" filter="fade">
                                      <p:cBhvr>
                                        <p:cTn id="195" dur="500"/>
                                        <p:tgtEl>
                                          <p:spTgt spid="85"/>
                                        </p:tgtEl>
                                      </p:cBhvr>
                                    </p:animEffect>
                                  </p:childTnLst>
                                </p:cTn>
                              </p:par>
                              <p:par>
                                <p:cTn id="196" presetID="10" presetClass="entr" presetSubtype="0" fill="hold" grpId="0" nodeType="withEffect">
                                  <p:stCondLst>
                                    <p:cond delay="300"/>
                                  </p:stCondLst>
                                  <p:childTnLst>
                                    <p:set>
                                      <p:cBhvr>
                                        <p:cTn id="197" dur="1" fill="hold">
                                          <p:stCondLst>
                                            <p:cond delay="0"/>
                                          </p:stCondLst>
                                        </p:cTn>
                                        <p:tgtEl>
                                          <p:spTgt spid="86"/>
                                        </p:tgtEl>
                                        <p:attrNameLst>
                                          <p:attrName>style.visibility</p:attrName>
                                        </p:attrNameLst>
                                      </p:cBhvr>
                                      <p:to>
                                        <p:strVal val="visible"/>
                                      </p:to>
                                    </p:set>
                                    <p:animEffect transition="in" filter="fade">
                                      <p:cBhvr>
                                        <p:cTn id="198" dur="500"/>
                                        <p:tgtEl>
                                          <p:spTgt spid="86"/>
                                        </p:tgtEl>
                                      </p:cBhvr>
                                    </p:animEffect>
                                  </p:childTnLst>
                                </p:cTn>
                              </p:par>
                              <p:par>
                                <p:cTn id="199" presetID="10" presetClass="entr" presetSubtype="0" fill="hold" grpId="0" nodeType="withEffect">
                                  <p:stCondLst>
                                    <p:cond delay="200"/>
                                  </p:stCondLst>
                                  <p:childTnLst>
                                    <p:set>
                                      <p:cBhvr>
                                        <p:cTn id="200" dur="1" fill="hold">
                                          <p:stCondLst>
                                            <p:cond delay="0"/>
                                          </p:stCondLst>
                                        </p:cTn>
                                        <p:tgtEl>
                                          <p:spTgt spid="87"/>
                                        </p:tgtEl>
                                        <p:attrNameLst>
                                          <p:attrName>style.visibility</p:attrName>
                                        </p:attrNameLst>
                                      </p:cBhvr>
                                      <p:to>
                                        <p:strVal val="visible"/>
                                      </p:to>
                                    </p:set>
                                    <p:animEffect transition="in" filter="fade">
                                      <p:cBhvr>
                                        <p:cTn id="201" dur="500"/>
                                        <p:tgtEl>
                                          <p:spTgt spid="87"/>
                                        </p:tgtEl>
                                      </p:cBhvr>
                                    </p:animEffect>
                                  </p:childTnLst>
                                </p:cTn>
                              </p:par>
                              <p:par>
                                <p:cTn id="202" presetID="10" presetClass="entr" presetSubtype="0" fill="hold" grpId="0" nodeType="withEffect">
                                  <p:stCondLst>
                                    <p:cond delay="300"/>
                                  </p:stCondLst>
                                  <p:childTnLst>
                                    <p:set>
                                      <p:cBhvr>
                                        <p:cTn id="203" dur="1" fill="hold">
                                          <p:stCondLst>
                                            <p:cond delay="0"/>
                                          </p:stCondLst>
                                        </p:cTn>
                                        <p:tgtEl>
                                          <p:spTgt spid="88"/>
                                        </p:tgtEl>
                                        <p:attrNameLst>
                                          <p:attrName>style.visibility</p:attrName>
                                        </p:attrNameLst>
                                      </p:cBhvr>
                                      <p:to>
                                        <p:strVal val="visible"/>
                                      </p:to>
                                    </p:set>
                                    <p:animEffect transition="in" filter="fade">
                                      <p:cBhvr>
                                        <p:cTn id="204" dur="500"/>
                                        <p:tgtEl>
                                          <p:spTgt spid="88"/>
                                        </p:tgtEl>
                                      </p:cBhvr>
                                    </p:animEffect>
                                  </p:childTnLst>
                                </p:cTn>
                              </p:par>
                              <p:par>
                                <p:cTn id="205" presetID="10" presetClass="entr" presetSubtype="0" fill="hold" grpId="0" nodeType="withEffect">
                                  <p:stCondLst>
                                    <p:cond delay="100"/>
                                  </p:stCondLst>
                                  <p:childTnLst>
                                    <p:set>
                                      <p:cBhvr>
                                        <p:cTn id="206" dur="1" fill="hold">
                                          <p:stCondLst>
                                            <p:cond delay="0"/>
                                          </p:stCondLst>
                                        </p:cTn>
                                        <p:tgtEl>
                                          <p:spTgt spid="89"/>
                                        </p:tgtEl>
                                        <p:attrNameLst>
                                          <p:attrName>style.visibility</p:attrName>
                                        </p:attrNameLst>
                                      </p:cBhvr>
                                      <p:to>
                                        <p:strVal val="visible"/>
                                      </p:to>
                                    </p:set>
                                    <p:animEffect transition="in" filter="fade">
                                      <p:cBhvr>
                                        <p:cTn id="207" dur="500"/>
                                        <p:tgtEl>
                                          <p:spTgt spid="89"/>
                                        </p:tgtEl>
                                      </p:cBhvr>
                                    </p:animEffect>
                                  </p:childTnLst>
                                </p:cTn>
                              </p:par>
                              <p:par>
                                <p:cTn id="208" presetID="10" presetClass="entr" presetSubtype="0" fill="hold" grpId="0" nodeType="withEffect">
                                  <p:stCondLst>
                                    <p:cond delay="200"/>
                                  </p:stCondLst>
                                  <p:childTnLst>
                                    <p:set>
                                      <p:cBhvr>
                                        <p:cTn id="209" dur="1" fill="hold">
                                          <p:stCondLst>
                                            <p:cond delay="0"/>
                                          </p:stCondLst>
                                        </p:cTn>
                                        <p:tgtEl>
                                          <p:spTgt spid="90"/>
                                        </p:tgtEl>
                                        <p:attrNameLst>
                                          <p:attrName>style.visibility</p:attrName>
                                        </p:attrNameLst>
                                      </p:cBhvr>
                                      <p:to>
                                        <p:strVal val="visible"/>
                                      </p:to>
                                    </p:set>
                                    <p:animEffect transition="in" filter="fade">
                                      <p:cBhvr>
                                        <p:cTn id="210" dur="500"/>
                                        <p:tgtEl>
                                          <p:spTgt spid="90"/>
                                        </p:tgtEl>
                                      </p:cBhvr>
                                    </p:animEffect>
                                  </p:childTnLst>
                                </p:cTn>
                              </p:par>
                              <p:par>
                                <p:cTn id="211" presetID="10" presetClass="entr" presetSubtype="0" fill="hold" grpId="0" nodeType="withEffect">
                                  <p:stCondLst>
                                    <p:cond delay="300"/>
                                  </p:stCondLst>
                                  <p:childTnLst>
                                    <p:set>
                                      <p:cBhvr>
                                        <p:cTn id="212" dur="1" fill="hold">
                                          <p:stCondLst>
                                            <p:cond delay="0"/>
                                          </p:stCondLst>
                                        </p:cTn>
                                        <p:tgtEl>
                                          <p:spTgt spid="91"/>
                                        </p:tgtEl>
                                        <p:attrNameLst>
                                          <p:attrName>style.visibility</p:attrName>
                                        </p:attrNameLst>
                                      </p:cBhvr>
                                      <p:to>
                                        <p:strVal val="visible"/>
                                      </p:to>
                                    </p:set>
                                    <p:animEffect transition="in" filter="fade">
                                      <p:cBhvr>
                                        <p:cTn id="213" dur="500"/>
                                        <p:tgtEl>
                                          <p:spTgt spid="91"/>
                                        </p:tgtEl>
                                      </p:cBhvr>
                                    </p:animEffect>
                                  </p:childTnLst>
                                </p:cTn>
                              </p:par>
                              <p:par>
                                <p:cTn id="214" presetID="10" presetClass="entr" presetSubtype="0" fill="hold" grpId="0" nodeType="withEffect">
                                  <p:stCondLst>
                                    <p:cond delay="100"/>
                                  </p:stCondLst>
                                  <p:childTnLst>
                                    <p:set>
                                      <p:cBhvr>
                                        <p:cTn id="215" dur="1" fill="hold">
                                          <p:stCondLst>
                                            <p:cond delay="0"/>
                                          </p:stCondLst>
                                        </p:cTn>
                                        <p:tgtEl>
                                          <p:spTgt spid="92"/>
                                        </p:tgtEl>
                                        <p:attrNameLst>
                                          <p:attrName>style.visibility</p:attrName>
                                        </p:attrNameLst>
                                      </p:cBhvr>
                                      <p:to>
                                        <p:strVal val="visible"/>
                                      </p:to>
                                    </p:set>
                                    <p:animEffect transition="in" filter="fade">
                                      <p:cBhvr>
                                        <p:cTn id="216" dur="500"/>
                                        <p:tgtEl>
                                          <p:spTgt spid="92"/>
                                        </p:tgtEl>
                                      </p:cBhvr>
                                    </p:animEffect>
                                  </p:childTnLst>
                                </p:cTn>
                              </p:par>
                              <p:par>
                                <p:cTn id="217" presetID="10" presetClass="entr" presetSubtype="0" fill="hold" grpId="0" nodeType="withEffect">
                                  <p:stCondLst>
                                    <p:cond delay="200"/>
                                  </p:stCondLst>
                                  <p:childTnLst>
                                    <p:set>
                                      <p:cBhvr>
                                        <p:cTn id="218" dur="1" fill="hold">
                                          <p:stCondLst>
                                            <p:cond delay="0"/>
                                          </p:stCondLst>
                                        </p:cTn>
                                        <p:tgtEl>
                                          <p:spTgt spid="93"/>
                                        </p:tgtEl>
                                        <p:attrNameLst>
                                          <p:attrName>style.visibility</p:attrName>
                                        </p:attrNameLst>
                                      </p:cBhvr>
                                      <p:to>
                                        <p:strVal val="visible"/>
                                      </p:to>
                                    </p:set>
                                    <p:animEffect transition="in" filter="fade">
                                      <p:cBhvr>
                                        <p:cTn id="219" dur="500"/>
                                        <p:tgtEl>
                                          <p:spTgt spid="93"/>
                                        </p:tgtEl>
                                      </p:cBhvr>
                                    </p:animEffect>
                                  </p:childTnLst>
                                </p:cTn>
                              </p:par>
                              <p:par>
                                <p:cTn id="220" presetID="10" presetClass="entr" presetSubtype="0" fill="hold" grpId="0" nodeType="withEffect">
                                  <p:stCondLst>
                                    <p:cond delay="300"/>
                                  </p:stCondLst>
                                  <p:childTnLst>
                                    <p:set>
                                      <p:cBhvr>
                                        <p:cTn id="221" dur="1" fill="hold">
                                          <p:stCondLst>
                                            <p:cond delay="0"/>
                                          </p:stCondLst>
                                        </p:cTn>
                                        <p:tgtEl>
                                          <p:spTgt spid="94"/>
                                        </p:tgtEl>
                                        <p:attrNameLst>
                                          <p:attrName>style.visibility</p:attrName>
                                        </p:attrNameLst>
                                      </p:cBhvr>
                                      <p:to>
                                        <p:strVal val="visible"/>
                                      </p:to>
                                    </p:set>
                                    <p:animEffect transition="in" filter="fade">
                                      <p:cBhvr>
                                        <p:cTn id="222" dur="500"/>
                                        <p:tgtEl>
                                          <p:spTgt spid="94"/>
                                        </p:tgtEl>
                                      </p:cBhvr>
                                    </p:animEffect>
                                  </p:childTnLst>
                                </p:cTn>
                              </p:par>
                              <p:par>
                                <p:cTn id="223" presetID="10" presetClass="entr" presetSubtype="0" fill="hold" grpId="0" nodeType="withEffect">
                                  <p:stCondLst>
                                    <p:cond delay="300"/>
                                  </p:stCondLst>
                                  <p:childTnLst>
                                    <p:set>
                                      <p:cBhvr>
                                        <p:cTn id="224" dur="1" fill="hold">
                                          <p:stCondLst>
                                            <p:cond delay="0"/>
                                          </p:stCondLst>
                                        </p:cTn>
                                        <p:tgtEl>
                                          <p:spTgt spid="95"/>
                                        </p:tgtEl>
                                        <p:attrNameLst>
                                          <p:attrName>style.visibility</p:attrName>
                                        </p:attrNameLst>
                                      </p:cBhvr>
                                      <p:to>
                                        <p:strVal val="visible"/>
                                      </p:to>
                                    </p:set>
                                    <p:animEffect transition="in" filter="fade">
                                      <p:cBhvr>
                                        <p:cTn id="225" dur="500"/>
                                        <p:tgtEl>
                                          <p:spTgt spid="95"/>
                                        </p:tgtEl>
                                      </p:cBhvr>
                                    </p:animEffect>
                                  </p:childTnLst>
                                </p:cTn>
                              </p:par>
                              <p:par>
                                <p:cTn id="226" presetID="10" presetClass="entr" presetSubtype="0" fill="hold" grpId="0" nodeType="withEffect">
                                  <p:stCondLst>
                                    <p:cond delay="100"/>
                                  </p:stCondLst>
                                  <p:childTnLst>
                                    <p:set>
                                      <p:cBhvr>
                                        <p:cTn id="227" dur="1" fill="hold">
                                          <p:stCondLst>
                                            <p:cond delay="0"/>
                                          </p:stCondLst>
                                        </p:cTn>
                                        <p:tgtEl>
                                          <p:spTgt spid="96"/>
                                        </p:tgtEl>
                                        <p:attrNameLst>
                                          <p:attrName>style.visibility</p:attrName>
                                        </p:attrNameLst>
                                      </p:cBhvr>
                                      <p:to>
                                        <p:strVal val="visible"/>
                                      </p:to>
                                    </p:set>
                                    <p:animEffect transition="in" filter="fade">
                                      <p:cBhvr>
                                        <p:cTn id="228" dur="500"/>
                                        <p:tgtEl>
                                          <p:spTgt spid="96"/>
                                        </p:tgtEl>
                                      </p:cBhvr>
                                    </p:animEffect>
                                  </p:childTnLst>
                                </p:cTn>
                              </p:par>
                              <p:par>
                                <p:cTn id="229" presetID="10" presetClass="entr" presetSubtype="0" fill="hold" grpId="0" nodeType="withEffect">
                                  <p:stCondLst>
                                    <p:cond delay="20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500"/>
                                        <p:tgtEl>
                                          <p:spTgt spid="97"/>
                                        </p:tgtEl>
                                      </p:cBhvr>
                                    </p:animEffect>
                                  </p:childTnLst>
                                </p:cTn>
                              </p:par>
                              <p:par>
                                <p:cTn id="232" presetID="10" presetClass="entr" presetSubtype="0" fill="hold" grpId="0" nodeType="withEffect">
                                  <p:stCondLst>
                                    <p:cond delay="300"/>
                                  </p:stCondLst>
                                  <p:childTnLst>
                                    <p:set>
                                      <p:cBhvr>
                                        <p:cTn id="233" dur="1" fill="hold">
                                          <p:stCondLst>
                                            <p:cond delay="0"/>
                                          </p:stCondLst>
                                        </p:cTn>
                                        <p:tgtEl>
                                          <p:spTgt spid="98"/>
                                        </p:tgtEl>
                                        <p:attrNameLst>
                                          <p:attrName>style.visibility</p:attrName>
                                        </p:attrNameLst>
                                      </p:cBhvr>
                                      <p:to>
                                        <p:strVal val="visible"/>
                                      </p:to>
                                    </p:set>
                                    <p:animEffect transition="in" filter="fade">
                                      <p:cBhvr>
                                        <p:cTn id="234" dur="500"/>
                                        <p:tgtEl>
                                          <p:spTgt spid="98"/>
                                        </p:tgtEl>
                                      </p:cBhvr>
                                    </p:animEffect>
                                  </p:childTnLst>
                                </p:cTn>
                              </p:par>
                              <p:par>
                                <p:cTn id="235" presetID="10" presetClass="entr" presetSubtype="0" fill="hold" grpId="0" nodeType="withEffect">
                                  <p:stCondLst>
                                    <p:cond delay="300"/>
                                  </p:stCondLst>
                                  <p:childTnLst>
                                    <p:set>
                                      <p:cBhvr>
                                        <p:cTn id="236" dur="1" fill="hold">
                                          <p:stCondLst>
                                            <p:cond delay="0"/>
                                          </p:stCondLst>
                                        </p:cTn>
                                        <p:tgtEl>
                                          <p:spTgt spid="99"/>
                                        </p:tgtEl>
                                        <p:attrNameLst>
                                          <p:attrName>style.visibility</p:attrName>
                                        </p:attrNameLst>
                                      </p:cBhvr>
                                      <p:to>
                                        <p:strVal val="visible"/>
                                      </p:to>
                                    </p:set>
                                    <p:animEffect transition="in" filter="fade">
                                      <p:cBhvr>
                                        <p:cTn id="237" dur="500"/>
                                        <p:tgtEl>
                                          <p:spTgt spid="99"/>
                                        </p:tgtEl>
                                      </p:cBhvr>
                                    </p:animEffect>
                                  </p:childTnLst>
                                </p:cTn>
                              </p:par>
                              <p:par>
                                <p:cTn id="238" presetID="10" presetClass="entr" presetSubtype="0" fill="hold" grpId="0" nodeType="withEffect">
                                  <p:stCondLst>
                                    <p:cond delay="200"/>
                                  </p:stCondLst>
                                  <p:childTnLst>
                                    <p:set>
                                      <p:cBhvr>
                                        <p:cTn id="239" dur="1" fill="hold">
                                          <p:stCondLst>
                                            <p:cond delay="0"/>
                                          </p:stCondLst>
                                        </p:cTn>
                                        <p:tgtEl>
                                          <p:spTgt spid="100"/>
                                        </p:tgtEl>
                                        <p:attrNameLst>
                                          <p:attrName>style.visibility</p:attrName>
                                        </p:attrNameLst>
                                      </p:cBhvr>
                                      <p:to>
                                        <p:strVal val="visible"/>
                                      </p:to>
                                    </p:set>
                                    <p:animEffect transition="in" filter="fade">
                                      <p:cBhvr>
                                        <p:cTn id="240" dur="500"/>
                                        <p:tgtEl>
                                          <p:spTgt spid="100"/>
                                        </p:tgtEl>
                                      </p:cBhvr>
                                    </p:animEffect>
                                  </p:childTnLst>
                                </p:cTn>
                              </p:par>
                              <p:par>
                                <p:cTn id="241" presetID="10" presetClass="entr" presetSubtype="0" fill="hold" grpId="0" nodeType="withEffect">
                                  <p:stCondLst>
                                    <p:cond delay="300"/>
                                  </p:stCondLst>
                                  <p:childTnLst>
                                    <p:set>
                                      <p:cBhvr>
                                        <p:cTn id="242" dur="1" fill="hold">
                                          <p:stCondLst>
                                            <p:cond delay="0"/>
                                          </p:stCondLst>
                                        </p:cTn>
                                        <p:tgtEl>
                                          <p:spTgt spid="101"/>
                                        </p:tgtEl>
                                        <p:attrNameLst>
                                          <p:attrName>style.visibility</p:attrName>
                                        </p:attrNameLst>
                                      </p:cBhvr>
                                      <p:to>
                                        <p:strVal val="visible"/>
                                      </p:to>
                                    </p:set>
                                    <p:animEffect transition="in" filter="fade">
                                      <p:cBhvr>
                                        <p:cTn id="243" dur="500"/>
                                        <p:tgtEl>
                                          <p:spTgt spid="101"/>
                                        </p:tgtEl>
                                      </p:cBhvr>
                                    </p:animEffect>
                                  </p:childTnLst>
                                </p:cTn>
                              </p:par>
                              <p:par>
                                <p:cTn id="244" presetID="10" presetClass="entr" presetSubtype="0" fill="hold" grpId="0" nodeType="withEffect">
                                  <p:stCondLst>
                                    <p:cond delay="200"/>
                                  </p:stCondLst>
                                  <p:childTnLst>
                                    <p:set>
                                      <p:cBhvr>
                                        <p:cTn id="245" dur="1" fill="hold">
                                          <p:stCondLst>
                                            <p:cond delay="0"/>
                                          </p:stCondLst>
                                        </p:cTn>
                                        <p:tgtEl>
                                          <p:spTgt spid="102"/>
                                        </p:tgtEl>
                                        <p:attrNameLst>
                                          <p:attrName>style.visibility</p:attrName>
                                        </p:attrNameLst>
                                      </p:cBhvr>
                                      <p:to>
                                        <p:strVal val="visible"/>
                                      </p:to>
                                    </p:set>
                                    <p:animEffect transition="in" filter="fade">
                                      <p:cBhvr>
                                        <p:cTn id="246" dur="500"/>
                                        <p:tgtEl>
                                          <p:spTgt spid="102"/>
                                        </p:tgtEl>
                                      </p:cBhvr>
                                    </p:animEffect>
                                  </p:childTnLst>
                                </p:cTn>
                              </p:par>
                              <p:par>
                                <p:cTn id="247" presetID="10" presetClass="entr" presetSubtype="0" fill="hold" grpId="0" nodeType="withEffect">
                                  <p:stCondLst>
                                    <p:cond delay="300"/>
                                  </p:stCondLst>
                                  <p:childTnLst>
                                    <p:set>
                                      <p:cBhvr>
                                        <p:cTn id="248" dur="1" fill="hold">
                                          <p:stCondLst>
                                            <p:cond delay="0"/>
                                          </p:stCondLst>
                                        </p:cTn>
                                        <p:tgtEl>
                                          <p:spTgt spid="103"/>
                                        </p:tgtEl>
                                        <p:attrNameLst>
                                          <p:attrName>style.visibility</p:attrName>
                                        </p:attrNameLst>
                                      </p:cBhvr>
                                      <p:to>
                                        <p:strVal val="visible"/>
                                      </p:to>
                                    </p:set>
                                    <p:animEffect transition="in" filter="fade">
                                      <p:cBhvr>
                                        <p:cTn id="249" dur="500"/>
                                        <p:tgtEl>
                                          <p:spTgt spid="103"/>
                                        </p:tgtEl>
                                      </p:cBhvr>
                                    </p:animEffect>
                                  </p:childTnLst>
                                </p:cTn>
                              </p:par>
                              <p:par>
                                <p:cTn id="250" presetID="10" presetClass="entr" presetSubtype="0" fill="hold" grpId="0" nodeType="withEffect">
                                  <p:stCondLst>
                                    <p:cond delay="100"/>
                                  </p:stCondLst>
                                  <p:childTnLst>
                                    <p:set>
                                      <p:cBhvr>
                                        <p:cTn id="251" dur="1" fill="hold">
                                          <p:stCondLst>
                                            <p:cond delay="0"/>
                                          </p:stCondLst>
                                        </p:cTn>
                                        <p:tgtEl>
                                          <p:spTgt spid="104"/>
                                        </p:tgtEl>
                                        <p:attrNameLst>
                                          <p:attrName>style.visibility</p:attrName>
                                        </p:attrNameLst>
                                      </p:cBhvr>
                                      <p:to>
                                        <p:strVal val="visible"/>
                                      </p:to>
                                    </p:set>
                                    <p:animEffect transition="in" filter="fade">
                                      <p:cBhvr>
                                        <p:cTn id="252" dur="500"/>
                                        <p:tgtEl>
                                          <p:spTgt spid="104"/>
                                        </p:tgtEl>
                                      </p:cBhvr>
                                    </p:animEffect>
                                  </p:childTnLst>
                                </p:cTn>
                              </p:par>
                              <p:par>
                                <p:cTn id="253" presetID="10" presetClass="entr" presetSubtype="0" fill="hold" grpId="0" nodeType="withEffect">
                                  <p:stCondLst>
                                    <p:cond delay="200"/>
                                  </p:stCondLst>
                                  <p:childTnLst>
                                    <p:set>
                                      <p:cBhvr>
                                        <p:cTn id="254" dur="1" fill="hold">
                                          <p:stCondLst>
                                            <p:cond delay="0"/>
                                          </p:stCondLst>
                                        </p:cTn>
                                        <p:tgtEl>
                                          <p:spTgt spid="105"/>
                                        </p:tgtEl>
                                        <p:attrNameLst>
                                          <p:attrName>style.visibility</p:attrName>
                                        </p:attrNameLst>
                                      </p:cBhvr>
                                      <p:to>
                                        <p:strVal val="visible"/>
                                      </p:to>
                                    </p:set>
                                    <p:animEffect transition="in" filter="fade">
                                      <p:cBhvr>
                                        <p:cTn id="255" dur="500"/>
                                        <p:tgtEl>
                                          <p:spTgt spid="105"/>
                                        </p:tgtEl>
                                      </p:cBhvr>
                                    </p:animEffect>
                                  </p:childTnLst>
                                </p:cTn>
                              </p:par>
                              <p:par>
                                <p:cTn id="256" presetID="10" presetClass="entr" presetSubtype="0" fill="hold" grpId="0" nodeType="withEffect">
                                  <p:stCondLst>
                                    <p:cond delay="300"/>
                                  </p:stCondLst>
                                  <p:childTnLst>
                                    <p:set>
                                      <p:cBhvr>
                                        <p:cTn id="257" dur="1" fill="hold">
                                          <p:stCondLst>
                                            <p:cond delay="0"/>
                                          </p:stCondLst>
                                        </p:cTn>
                                        <p:tgtEl>
                                          <p:spTgt spid="106"/>
                                        </p:tgtEl>
                                        <p:attrNameLst>
                                          <p:attrName>style.visibility</p:attrName>
                                        </p:attrNameLst>
                                      </p:cBhvr>
                                      <p:to>
                                        <p:strVal val="visible"/>
                                      </p:to>
                                    </p:set>
                                    <p:animEffect transition="in" filter="fade">
                                      <p:cBhvr>
                                        <p:cTn id="258" dur="500"/>
                                        <p:tgtEl>
                                          <p:spTgt spid="106"/>
                                        </p:tgtEl>
                                      </p:cBhvr>
                                    </p:animEffect>
                                  </p:childTnLst>
                                </p:cTn>
                              </p:par>
                              <p:par>
                                <p:cTn id="259" presetID="10" presetClass="entr" presetSubtype="0" fill="hold" grpId="0" nodeType="withEffect">
                                  <p:stCondLst>
                                    <p:cond delay="100"/>
                                  </p:stCondLst>
                                  <p:childTnLst>
                                    <p:set>
                                      <p:cBhvr>
                                        <p:cTn id="260" dur="1" fill="hold">
                                          <p:stCondLst>
                                            <p:cond delay="0"/>
                                          </p:stCondLst>
                                        </p:cTn>
                                        <p:tgtEl>
                                          <p:spTgt spid="107"/>
                                        </p:tgtEl>
                                        <p:attrNameLst>
                                          <p:attrName>style.visibility</p:attrName>
                                        </p:attrNameLst>
                                      </p:cBhvr>
                                      <p:to>
                                        <p:strVal val="visible"/>
                                      </p:to>
                                    </p:set>
                                    <p:animEffect transition="in" filter="fade">
                                      <p:cBhvr>
                                        <p:cTn id="261" dur="500"/>
                                        <p:tgtEl>
                                          <p:spTgt spid="107"/>
                                        </p:tgtEl>
                                      </p:cBhvr>
                                    </p:animEffect>
                                  </p:childTnLst>
                                </p:cTn>
                              </p:par>
                              <p:par>
                                <p:cTn id="262" presetID="10" presetClass="entr" presetSubtype="0" fill="hold" grpId="0" nodeType="withEffect">
                                  <p:stCondLst>
                                    <p:cond delay="200"/>
                                  </p:stCondLst>
                                  <p:childTnLst>
                                    <p:set>
                                      <p:cBhvr>
                                        <p:cTn id="263" dur="1" fill="hold">
                                          <p:stCondLst>
                                            <p:cond delay="0"/>
                                          </p:stCondLst>
                                        </p:cTn>
                                        <p:tgtEl>
                                          <p:spTgt spid="108"/>
                                        </p:tgtEl>
                                        <p:attrNameLst>
                                          <p:attrName>style.visibility</p:attrName>
                                        </p:attrNameLst>
                                      </p:cBhvr>
                                      <p:to>
                                        <p:strVal val="visible"/>
                                      </p:to>
                                    </p:set>
                                    <p:animEffect transition="in" filter="fade">
                                      <p:cBhvr>
                                        <p:cTn id="264" dur="500"/>
                                        <p:tgtEl>
                                          <p:spTgt spid="108"/>
                                        </p:tgtEl>
                                      </p:cBhvr>
                                    </p:animEffect>
                                  </p:childTnLst>
                                </p:cTn>
                              </p:par>
                              <p:par>
                                <p:cTn id="265" presetID="10" presetClass="entr" presetSubtype="0" fill="hold" grpId="0" nodeType="withEffect">
                                  <p:stCondLst>
                                    <p:cond delay="300"/>
                                  </p:stCondLst>
                                  <p:childTnLst>
                                    <p:set>
                                      <p:cBhvr>
                                        <p:cTn id="266" dur="1" fill="hold">
                                          <p:stCondLst>
                                            <p:cond delay="0"/>
                                          </p:stCondLst>
                                        </p:cTn>
                                        <p:tgtEl>
                                          <p:spTgt spid="109"/>
                                        </p:tgtEl>
                                        <p:attrNameLst>
                                          <p:attrName>style.visibility</p:attrName>
                                        </p:attrNameLst>
                                      </p:cBhvr>
                                      <p:to>
                                        <p:strVal val="visible"/>
                                      </p:to>
                                    </p:set>
                                    <p:animEffect transition="in" filter="fade">
                                      <p:cBhvr>
                                        <p:cTn id="267" dur="500"/>
                                        <p:tgtEl>
                                          <p:spTgt spid="109"/>
                                        </p:tgtEl>
                                      </p:cBhvr>
                                    </p:animEffect>
                                  </p:childTnLst>
                                </p:cTn>
                              </p:par>
                              <p:par>
                                <p:cTn id="268" presetID="10" presetClass="entr" presetSubtype="0" fill="hold" grpId="0" nodeType="withEffect">
                                  <p:stCondLst>
                                    <p:cond delay="300"/>
                                  </p:stCondLst>
                                  <p:childTnLst>
                                    <p:set>
                                      <p:cBhvr>
                                        <p:cTn id="269" dur="1" fill="hold">
                                          <p:stCondLst>
                                            <p:cond delay="0"/>
                                          </p:stCondLst>
                                        </p:cTn>
                                        <p:tgtEl>
                                          <p:spTgt spid="110"/>
                                        </p:tgtEl>
                                        <p:attrNameLst>
                                          <p:attrName>style.visibility</p:attrName>
                                        </p:attrNameLst>
                                      </p:cBhvr>
                                      <p:to>
                                        <p:strVal val="visible"/>
                                      </p:to>
                                    </p:set>
                                    <p:animEffect transition="in" filter="fade">
                                      <p:cBhvr>
                                        <p:cTn id="270" dur="500"/>
                                        <p:tgtEl>
                                          <p:spTgt spid="110"/>
                                        </p:tgtEl>
                                      </p:cBhvr>
                                    </p:animEffect>
                                  </p:childTnLst>
                                </p:cTn>
                              </p:par>
                              <p:par>
                                <p:cTn id="271" presetID="10" presetClass="entr" presetSubtype="0" fill="hold" grpId="0" nodeType="withEffect">
                                  <p:stCondLst>
                                    <p:cond delay="100"/>
                                  </p:stCondLst>
                                  <p:childTnLst>
                                    <p:set>
                                      <p:cBhvr>
                                        <p:cTn id="272" dur="1" fill="hold">
                                          <p:stCondLst>
                                            <p:cond delay="0"/>
                                          </p:stCondLst>
                                        </p:cTn>
                                        <p:tgtEl>
                                          <p:spTgt spid="111"/>
                                        </p:tgtEl>
                                        <p:attrNameLst>
                                          <p:attrName>style.visibility</p:attrName>
                                        </p:attrNameLst>
                                      </p:cBhvr>
                                      <p:to>
                                        <p:strVal val="visible"/>
                                      </p:to>
                                    </p:set>
                                    <p:animEffect transition="in" filter="fade">
                                      <p:cBhvr>
                                        <p:cTn id="273" dur="500"/>
                                        <p:tgtEl>
                                          <p:spTgt spid="111"/>
                                        </p:tgtEl>
                                      </p:cBhvr>
                                    </p:animEffect>
                                  </p:childTnLst>
                                </p:cTn>
                              </p:par>
                              <p:par>
                                <p:cTn id="274" presetID="10" presetClass="entr" presetSubtype="0" fill="hold" grpId="0" nodeType="withEffect">
                                  <p:stCondLst>
                                    <p:cond delay="200"/>
                                  </p:stCondLst>
                                  <p:childTnLst>
                                    <p:set>
                                      <p:cBhvr>
                                        <p:cTn id="275" dur="1" fill="hold">
                                          <p:stCondLst>
                                            <p:cond delay="0"/>
                                          </p:stCondLst>
                                        </p:cTn>
                                        <p:tgtEl>
                                          <p:spTgt spid="112"/>
                                        </p:tgtEl>
                                        <p:attrNameLst>
                                          <p:attrName>style.visibility</p:attrName>
                                        </p:attrNameLst>
                                      </p:cBhvr>
                                      <p:to>
                                        <p:strVal val="visible"/>
                                      </p:to>
                                    </p:set>
                                    <p:animEffect transition="in" filter="fade">
                                      <p:cBhvr>
                                        <p:cTn id="276" dur="500"/>
                                        <p:tgtEl>
                                          <p:spTgt spid="112"/>
                                        </p:tgtEl>
                                      </p:cBhvr>
                                    </p:animEffect>
                                  </p:childTnLst>
                                </p:cTn>
                              </p:par>
                              <p:par>
                                <p:cTn id="277" presetID="10" presetClass="entr" presetSubtype="0" fill="hold" grpId="0" nodeType="withEffect">
                                  <p:stCondLst>
                                    <p:cond delay="300"/>
                                  </p:stCondLst>
                                  <p:childTnLst>
                                    <p:set>
                                      <p:cBhvr>
                                        <p:cTn id="278" dur="1" fill="hold">
                                          <p:stCondLst>
                                            <p:cond delay="0"/>
                                          </p:stCondLst>
                                        </p:cTn>
                                        <p:tgtEl>
                                          <p:spTgt spid="113"/>
                                        </p:tgtEl>
                                        <p:attrNameLst>
                                          <p:attrName>style.visibility</p:attrName>
                                        </p:attrNameLst>
                                      </p:cBhvr>
                                      <p:to>
                                        <p:strVal val="visible"/>
                                      </p:to>
                                    </p:set>
                                    <p:animEffect transition="in" filter="fade">
                                      <p:cBhvr>
                                        <p:cTn id="279" dur="500"/>
                                        <p:tgtEl>
                                          <p:spTgt spid="113"/>
                                        </p:tgtEl>
                                      </p:cBhvr>
                                    </p:animEffect>
                                  </p:childTnLst>
                                </p:cTn>
                              </p:par>
                              <p:par>
                                <p:cTn id="280" presetID="10" presetClass="entr" presetSubtype="0" fill="hold" grpId="0" nodeType="withEffect">
                                  <p:stCondLst>
                                    <p:cond delay="300"/>
                                  </p:stCondLst>
                                  <p:childTnLst>
                                    <p:set>
                                      <p:cBhvr>
                                        <p:cTn id="281" dur="1" fill="hold">
                                          <p:stCondLst>
                                            <p:cond delay="0"/>
                                          </p:stCondLst>
                                        </p:cTn>
                                        <p:tgtEl>
                                          <p:spTgt spid="114"/>
                                        </p:tgtEl>
                                        <p:attrNameLst>
                                          <p:attrName>style.visibility</p:attrName>
                                        </p:attrNameLst>
                                      </p:cBhvr>
                                      <p:to>
                                        <p:strVal val="visible"/>
                                      </p:to>
                                    </p:set>
                                    <p:animEffect transition="in" filter="fade">
                                      <p:cBhvr>
                                        <p:cTn id="282" dur="500"/>
                                        <p:tgtEl>
                                          <p:spTgt spid="114"/>
                                        </p:tgtEl>
                                      </p:cBhvr>
                                    </p:animEffect>
                                  </p:childTnLst>
                                </p:cTn>
                              </p:par>
                              <p:par>
                                <p:cTn id="283" presetID="10" presetClass="entr" presetSubtype="0" fill="hold" grpId="0" nodeType="withEffect">
                                  <p:stCondLst>
                                    <p:cond delay="200"/>
                                  </p:stCondLst>
                                  <p:childTnLst>
                                    <p:set>
                                      <p:cBhvr>
                                        <p:cTn id="284" dur="1" fill="hold">
                                          <p:stCondLst>
                                            <p:cond delay="0"/>
                                          </p:stCondLst>
                                        </p:cTn>
                                        <p:tgtEl>
                                          <p:spTgt spid="115"/>
                                        </p:tgtEl>
                                        <p:attrNameLst>
                                          <p:attrName>style.visibility</p:attrName>
                                        </p:attrNameLst>
                                      </p:cBhvr>
                                      <p:to>
                                        <p:strVal val="visible"/>
                                      </p:to>
                                    </p:set>
                                    <p:animEffect transition="in" filter="fade">
                                      <p:cBhvr>
                                        <p:cTn id="285" dur="500"/>
                                        <p:tgtEl>
                                          <p:spTgt spid="115"/>
                                        </p:tgtEl>
                                      </p:cBhvr>
                                    </p:animEffect>
                                  </p:childTnLst>
                                </p:cTn>
                              </p:par>
                              <p:par>
                                <p:cTn id="286" presetID="10" presetClass="entr" presetSubtype="0" fill="hold" grpId="0" nodeType="withEffect">
                                  <p:stCondLst>
                                    <p:cond delay="300"/>
                                  </p:stCondLst>
                                  <p:childTnLst>
                                    <p:set>
                                      <p:cBhvr>
                                        <p:cTn id="287" dur="1" fill="hold">
                                          <p:stCondLst>
                                            <p:cond delay="0"/>
                                          </p:stCondLst>
                                        </p:cTn>
                                        <p:tgtEl>
                                          <p:spTgt spid="116"/>
                                        </p:tgtEl>
                                        <p:attrNameLst>
                                          <p:attrName>style.visibility</p:attrName>
                                        </p:attrNameLst>
                                      </p:cBhvr>
                                      <p:to>
                                        <p:strVal val="visible"/>
                                      </p:to>
                                    </p:set>
                                    <p:animEffect transition="in" filter="fade">
                                      <p:cBhvr>
                                        <p:cTn id="288" dur="500"/>
                                        <p:tgtEl>
                                          <p:spTgt spid="116"/>
                                        </p:tgtEl>
                                      </p:cBhvr>
                                    </p:animEffect>
                                  </p:childTnLst>
                                </p:cTn>
                              </p:par>
                              <p:par>
                                <p:cTn id="289" presetID="10" presetClass="entr" presetSubtype="0" fill="hold" grpId="0" nodeType="withEffect">
                                  <p:stCondLst>
                                    <p:cond delay="200"/>
                                  </p:stCondLst>
                                  <p:childTnLst>
                                    <p:set>
                                      <p:cBhvr>
                                        <p:cTn id="290" dur="1" fill="hold">
                                          <p:stCondLst>
                                            <p:cond delay="0"/>
                                          </p:stCondLst>
                                        </p:cTn>
                                        <p:tgtEl>
                                          <p:spTgt spid="117"/>
                                        </p:tgtEl>
                                        <p:attrNameLst>
                                          <p:attrName>style.visibility</p:attrName>
                                        </p:attrNameLst>
                                      </p:cBhvr>
                                      <p:to>
                                        <p:strVal val="visible"/>
                                      </p:to>
                                    </p:set>
                                    <p:animEffect transition="in" filter="fade">
                                      <p:cBhvr>
                                        <p:cTn id="291" dur="500"/>
                                        <p:tgtEl>
                                          <p:spTgt spid="117"/>
                                        </p:tgtEl>
                                      </p:cBhvr>
                                    </p:animEffect>
                                  </p:childTnLst>
                                </p:cTn>
                              </p:par>
                              <p:par>
                                <p:cTn id="292" presetID="10" presetClass="entr" presetSubtype="0" fill="hold" grpId="0" nodeType="withEffect">
                                  <p:stCondLst>
                                    <p:cond delay="300"/>
                                  </p:stCondLst>
                                  <p:childTnLst>
                                    <p:set>
                                      <p:cBhvr>
                                        <p:cTn id="293" dur="1" fill="hold">
                                          <p:stCondLst>
                                            <p:cond delay="0"/>
                                          </p:stCondLst>
                                        </p:cTn>
                                        <p:tgtEl>
                                          <p:spTgt spid="118"/>
                                        </p:tgtEl>
                                        <p:attrNameLst>
                                          <p:attrName>style.visibility</p:attrName>
                                        </p:attrNameLst>
                                      </p:cBhvr>
                                      <p:to>
                                        <p:strVal val="visible"/>
                                      </p:to>
                                    </p:set>
                                    <p:animEffect transition="in" filter="fade">
                                      <p:cBhvr>
                                        <p:cTn id="294" dur="500"/>
                                        <p:tgtEl>
                                          <p:spTgt spid="118"/>
                                        </p:tgtEl>
                                      </p:cBhvr>
                                    </p:animEffect>
                                  </p:childTnLst>
                                </p:cTn>
                              </p:par>
                              <p:par>
                                <p:cTn id="295" presetID="10" presetClass="entr" presetSubtype="0" fill="hold" grpId="0" nodeType="withEffect">
                                  <p:stCondLst>
                                    <p:cond delay="100"/>
                                  </p:stCondLst>
                                  <p:childTnLst>
                                    <p:set>
                                      <p:cBhvr>
                                        <p:cTn id="296" dur="1" fill="hold">
                                          <p:stCondLst>
                                            <p:cond delay="0"/>
                                          </p:stCondLst>
                                        </p:cTn>
                                        <p:tgtEl>
                                          <p:spTgt spid="119"/>
                                        </p:tgtEl>
                                        <p:attrNameLst>
                                          <p:attrName>style.visibility</p:attrName>
                                        </p:attrNameLst>
                                      </p:cBhvr>
                                      <p:to>
                                        <p:strVal val="visible"/>
                                      </p:to>
                                    </p:set>
                                    <p:animEffect transition="in" filter="fade">
                                      <p:cBhvr>
                                        <p:cTn id="297" dur="500"/>
                                        <p:tgtEl>
                                          <p:spTgt spid="119"/>
                                        </p:tgtEl>
                                      </p:cBhvr>
                                    </p:animEffect>
                                  </p:childTnLst>
                                </p:cTn>
                              </p:par>
                              <p:par>
                                <p:cTn id="298" presetID="10" presetClass="entr" presetSubtype="0" fill="hold" grpId="0" nodeType="withEffect">
                                  <p:stCondLst>
                                    <p:cond delay="200"/>
                                  </p:stCondLst>
                                  <p:childTnLst>
                                    <p:set>
                                      <p:cBhvr>
                                        <p:cTn id="299" dur="1" fill="hold">
                                          <p:stCondLst>
                                            <p:cond delay="0"/>
                                          </p:stCondLst>
                                        </p:cTn>
                                        <p:tgtEl>
                                          <p:spTgt spid="120"/>
                                        </p:tgtEl>
                                        <p:attrNameLst>
                                          <p:attrName>style.visibility</p:attrName>
                                        </p:attrNameLst>
                                      </p:cBhvr>
                                      <p:to>
                                        <p:strVal val="visible"/>
                                      </p:to>
                                    </p:set>
                                    <p:animEffect transition="in" filter="fade">
                                      <p:cBhvr>
                                        <p:cTn id="300" dur="500"/>
                                        <p:tgtEl>
                                          <p:spTgt spid="120"/>
                                        </p:tgtEl>
                                      </p:cBhvr>
                                    </p:animEffect>
                                  </p:childTnLst>
                                </p:cTn>
                              </p:par>
                              <p:par>
                                <p:cTn id="301" presetID="10" presetClass="entr" presetSubtype="0" fill="hold" grpId="0" nodeType="withEffect">
                                  <p:stCondLst>
                                    <p:cond delay="300"/>
                                  </p:stCondLst>
                                  <p:childTnLst>
                                    <p:set>
                                      <p:cBhvr>
                                        <p:cTn id="302" dur="1" fill="hold">
                                          <p:stCondLst>
                                            <p:cond delay="0"/>
                                          </p:stCondLst>
                                        </p:cTn>
                                        <p:tgtEl>
                                          <p:spTgt spid="121"/>
                                        </p:tgtEl>
                                        <p:attrNameLst>
                                          <p:attrName>style.visibility</p:attrName>
                                        </p:attrNameLst>
                                      </p:cBhvr>
                                      <p:to>
                                        <p:strVal val="visible"/>
                                      </p:to>
                                    </p:set>
                                    <p:animEffect transition="in" filter="fade">
                                      <p:cBhvr>
                                        <p:cTn id="303" dur="500"/>
                                        <p:tgtEl>
                                          <p:spTgt spid="121"/>
                                        </p:tgtEl>
                                      </p:cBhvr>
                                    </p:animEffect>
                                  </p:childTnLst>
                                </p:cTn>
                              </p:par>
                              <p:par>
                                <p:cTn id="304" presetID="10" presetClass="entr" presetSubtype="0" fill="hold" grpId="0" nodeType="withEffect">
                                  <p:stCondLst>
                                    <p:cond delay="100"/>
                                  </p:stCondLst>
                                  <p:childTnLst>
                                    <p:set>
                                      <p:cBhvr>
                                        <p:cTn id="305" dur="1" fill="hold">
                                          <p:stCondLst>
                                            <p:cond delay="0"/>
                                          </p:stCondLst>
                                        </p:cTn>
                                        <p:tgtEl>
                                          <p:spTgt spid="122"/>
                                        </p:tgtEl>
                                        <p:attrNameLst>
                                          <p:attrName>style.visibility</p:attrName>
                                        </p:attrNameLst>
                                      </p:cBhvr>
                                      <p:to>
                                        <p:strVal val="visible"/>
                                      </p:to>
                                    </p:set>
                                    <p:animEffect transition="in" filter="fade">
                                      <p:cBhvr>
                                        <p:cTn id="306" dur="500"/>
                                        <p:tgtEl>
                                          <p:spTgt spid="122"/>
                                        </p:tgtEl>
                                      </p:cBhvr>
                                    </p:animEffect>
                                  </p:childTnLst>
                                </p:cTn>
                              </p:par>
                              <p:par>
                                <p:cTn id="307" presetID="10" presetClass="entr" presetSubtype="0" fill="hold" grpId="0" nodeType="withEffect">
                                  <p:stCondLst>
                                    <p:cond delay="200"/>
                                  </p:stCondLst>
                                  <p:childTnLst>
                                    <p:set>
                                      <p:cBhvr>
                                        <p:cTn id="308" dur="1" fill="hold">
                                          <p:stCondLst>
                                            <p:cond delay="0"/>
                                          </p:stCondLst>
                                        </p:cTn>
                                        <p:tgtEl>
                                          <p:spTgt spid="123"/>
                                        </p:tgtEl>
                                        <p:attrNameLst>
                                          <p:attrName>style.visibility</p:attrName>
                                        </p:attrNameLst>
                                      </p:cBhvr>
                                      <p:to>
                                        <p:strVal val="visible"/>
                                      </p:to>
                                    </p:set>
                                    <p:animEffect transition="in" filter="fade">
                                      <p:cBhvr>
                                        <p:cTn id="309" dur="500"/>
                                        <p:tgtEl>
                                          <p:spTgt spid="123"/>
                                        </p:tgtEl>
                                      </p:cBhvr>
                                    </p:animEffect>
                                  </p:childTnLst>
                                </p:cTn>
                              </p:par>
                              <p:par>
                                <p:cTn id="310" presetID="10" presetClass="entr" presetSubtype="0" fill="hold" grpId="0" nodeType="withEffect">
                                  <p:stCondLst>
                                    <p:cond delay="300"/>
                                  </p:stCondLst>
                                  <p:childTnLst>
                                    <p:set>
                                      <p:cBhvr>
                                        <p:cTn id="311" dur="1" fill="hold">
                                          <p:stCondLst>
                                            <p:cond delay="0"/>
                                          </p:stCondLst>
                                        </p:cTn>
                                        <p:tgtEl>
                                          <p:spTgt spid="124"/>
                                        </p:tgtEl>
                                        <p:attrNameLst>
                                          <p:attrName>style.visibility</p:attrName>
                                        </p:attrNameLst>
                                      </p:cBhvr>
                                      <p:to>
                                        <p:strVal val="visible"/>
                                      </p:to>
                                    </p:set>
                                    <p:animEffect transition="in" filter="fade">
                                      <p:cBhvr>
                                        <p:cTn id="312" dur="500"/>
                                        <p:tgtEl>
                                          <p:spTgt spid="124"/>
                                        </p:tgtEl>
                                      </p:cBhvr>
                                    </p:animEffect>
                                  </p:childTnLst>
                                </p:cTn>
                              </p:par>
                              <p:par>
                                <p:cTn id="313" presetID="10" presetClass="entr" presetSubtype="0" fill="hold" grpId="0" nodeType="withEffect">
                                  <p:stCondLst>
                                    <p:cond delay="300"/>
                                  </p:stCondLst>
                                  <p:childTnLst>
                                    <p:set>
                                      <p:cBhvr>
                                        <p:cTn id="314" dur="1" fill="hold">
                                          <p:stCondLst>
                                            <p:cond delay="0"/>
                                          </p:stCondLst>
                                        </p:cTn>
                                        <p:tgtEl>
                                          <p:spTgt spid="125"/>
                                        </p:tgtEl>
                                        <p:attrNameLst>
                                          <p:attrName>style.visibility</p:attrName>
                                        </p:attrNameLst>
                                      </p:cBhvr>
                                      <p:to>
                                        <p:strVal val="visible"/>
                                      </p:to>
                                    </p:set>
                                    <p:animEffect transition="in" filter="fade">
                                      <p:cBhvr>
                                        <p:cTn id="315" dur="500"/>
                                        <p:tgtEl>
                                          <p:spTgt spid="125"/>
                                        </p:tgtEl>
                                      </p:cBhvr>
                                    </p:animEffect>
                                  </p:childTnLst>
                                </p:cTn>
                              </p:par>
                              <p:par>
                                <p:cTn id="316" presetID="10" presetClass="entr" presetSubtype="0" fill="hold" grpId="0" nodeType="withEffect">
                                  <p:stCondLst>
                                    <p:cond delay="100"/>
                                  </p:stCondLst>
                                  <p:childTnLst>
                                    <p:set>
                                      <p:cBhvr>
                                        <p:cTn id="317" dur="1" fill="hold">
                                          <p:stCondLst>
                                            <p:cond delay="0"/>
                                          </p:stCondLst>
                                        </p:cTn>
                                        <p:tgtEl>
                                          <p:spTgt spid="126"/>
                                        </p:tgtEl>
                                        <p:attrNameLst>
                                          <p:attrName>style.visibility</p:attrName>
                                        </p:attrNameLst>
                                      </p:cBhvr>
                                      <p:to>
                                        <p:strVal val="visible"/>
                                      </p:to>
                                    </p:set>
                                    <p:animEffect transition="in" filter="fade">
                                      <p:cBhvr>
                                        <p:cTn id="318" dur="500"/>
                                        <p:tgtEl>
                                          <p:spTgt spid="126"/>
                                        </p:tgtEl>
                                      </p:cBhvr>
                                    </p:animEffect>
                                  </p:childTnLst>
                                </p:cTn>
                              </p:par>
                              <p:par>
                                <p:cTn id="319" presetID="10" presetClass="entr" presetSubtype="0" fill="hold" grpId="0" nodeType="withEffect">
                                  <p:stCondLst>
                                    <p:cond delay="200"/>
                                  </p:stCondLst>
                                  <p:childTnLst>
                                    <p:set>
                                      <p:cBhvr>
                                        <p:cTn id="320" dur="1" fill="hold">
                                          <p:stCondLst>
                                            <p:cond delay="0"/>
                                          </p:stCondLst>
                                        </p:cTn>
                                        <p:tgtEl>
                                          <p:spTgt spid="127"/>
                                        </p:tgtEl>
                                        <p:attrNameLst>
                                          <p:attrName>style.visibility</p:attrName>
                                        </p:attrNameLst>
                                      </p:cBhvr>
                                      <p:to>
                                        <p:strVal val="visible"/>
                                      </p:to>
                                    </p:set>
                                    <p:animEffect transition="in" filter="fade">
                                      <p:cBhvr>
                                        <p:cTn id="321" dur="500"/>
                                        <p:tgtEl>
                                          <p:spTgt spid="127"/>
                                        </p:tgtEl>
                                      </p:cBhvr>
                                    </p:animEffect>
                                  </p:childTnLst>
                                </p:cTn>
                              </p:par>
                              <p:par>
                                <p:cTn id="322" presetID="10" presetClass="entr" presetSubtype="0" fill="hold" grpId="0" nodeType="withEffect">
                                  <p:stCondLst>
                                    <p:cond delay="300"/>
                                  </p:stCondLst>
                                  <p:childTnLst>
                                    <p:set>
                                      <p:cBhvr>
                                        <p:cTn id="323" dur="1" fill="hold">
                                          <p:stCondLst>
                                            <p:cond delay="0"/>
                                          </p:stCondLst>
                                        </p:cTn>
                                        <p:tgtEl>
                                          <p:spTgt spid="128"/>
                                        </p:tgtEl>
                                        <p:attrNameLst>
                                          <p:attrName>style.visibility</p:attrName>
                                        </p:attrNameLst>
                                      </p:cBhvr>
                                      <p:to>
                                        <p:strVal val="visible"/>
                                      </p:to>
                                    </p:set>
                                    <p:animEffect transition="in" filter="fade">
                                      <p:cBhvr>
                                        <p:cTn id="324" dur="500"/>
                                        <p:tgtEl>
                                          <p:spTgt spid="128"/>
                                        </p:tgtEl>
                                      </p:cBhvr>
                                    </p:animEffect>
                                  </p:childTnLst>
                                </p:cTn>
                              </p:par>
                              <p:par>
                                <p:cTn id="325" presetID="10" presetClass="entr" presetSubtype="0" fill="hold" grpId="0" nodeType="withEffect">
                                  <p:stCondLst>
                                    <p:cond delay="300"/>
                                  </p:stCondLst>
                                  <p:childTnLst>
                                    <p:set>
                                      <p:cBhvr>
                                        <p:cTn id="326" dur="1" fill="hold">
                                          <p:stCondLst>
                                            <p:cond delay="0"/>
                                          </p:stCondLst>
                                        </p:cTn>
                                        <p:tgtEl>
                                          <p:spTgt spid="129"/>
                                        </p:tgtEl>
                                        <p:attrNameLst>
                                          <p:attrName>style.visibility</p:attrName>
                                        </p:attrNameLst>
                                      </p:cBhvr>
                                      <p:to>
                                        <p:strVal val="visible"/>
                                      </p:to>
                                    </p:set>
                                    <p:animEffect transition="in" filter="fade">
                                      <p:cBhvr>
                                        <p:cTn id="327" dur="500"/>
                                        <p:tgtEl>
                                          <p:spTgt spid="129"/>
                                        </p:tgtEl>
                                      </p:cBhvr>
                                    </p:animEffect>
                                  </p:childTnLst>
                                </p:cTn>
                              </p:par>
                              <p:par>
                                <p:cTn id="328" presetID="10" presetClass="entr" presetSubtype="0" fill="hold" grpId="0" nodeType="withEffect">
                                  <p:stCondLst>
                                    <p:cond delay="200"/>
                                  </p:stCondLst>
                                  <p:childTnLst>
                                    <p:set>
                                      <p:cBhvr>
                                        <p:cTn id="329" dur="1" fill="hold">
                                          <p:stCondLst>
                                            <p:cond delay="0"/>
                                          </p:stCondLst>
                                        </p:cTn>
                                        <p:tgtEl>
                                          <p:spTgt spid="130"/>
                                        </p:tgtEl>
                                        <p:attrNameLst>
                                          <p:attrName>style.visibility</p:attrName>
                                        </p:attrNameLst>
                                      </p:cBhvr>
                                      <p:to>
                                        <p:strVal val="visible"/>
                                      </p:to>
                                    </p:set>
                                    <p:animEffect transition="in" filter="fade">
                                      <p:cBhvr>
                                        <p:cTn id="330" dur="500"/>
                                        <p:tgtEl>
                                          <p:spTgt spid="130"/>
                                        </p:tgtEl>
                                      </p:cBhvr>
                                    </p:animEffect>
                                  </p:childTnLst>
                                </p:cTn>
                              </p:par>
                              <p:par>
                                <p:cTn id="331" presetID="10" presetClass="entr" presetSubtype="0" fill="hold" grpId="0" nodeType="withEffect">
                                  <p:stCondLst>
                                    <p:cond delay="300"/>
                                  </p:stCondLst>
                                  <p:childTnLst>
                                    <p:set>
                                      <p:cBhvr>
                                        <p:cTn id="332" dur="1" fill="hold">
                                          <p:stCondLst>
                                            <p:cond delay="0"/>
                                          </p:stCondLst>
                                        </p:cTn>
                                        <p:tgtEl>
                                          <p:spTgt spid="131"/>
                                        </p:tgtEl>
                                        <p:attrNameLst>
                                          <p:attrName>style.visibility</p:attrName>
                                        </p:attrNameLst>
                                      </p:cBhvr>
                                      <p:to>
                                        <p:strVal val="visible"/>
                                      </p:to>
                                    </p:set>
                                    <p:animEffect transition="in" filter="fade">
                                      <p:cBhvr>
                                        <p:cTn id="333" dur="500"/>
                                        <p:tgtEl>
                                          <p:spTgt spid="131"/>
                                        </p:tgtEl>
                                      </p:cBhvr>
                                    </p:animEffect>
                                  </p:childTnLst>
                                </p:cTn>
                              </p:par>
                              <p:par>
                                <p:cTn id="334" presetID="10" presetClass="entr" presetSubtype="0" fill="hold" grpId="0" nodeType="withEffect">
                                  <p:stCondLst>
                                    <p:cond delay="200"/>
                                  </p:stCondLst>
                                  <p:childTnLst>
                                    <p:set>
                                      <p:cBhvr>
                                        <p:cTn id="335" dur="1" fill="hold">
                                          <p:stCondLst>
                                            <p:cond delay="0"/>
                                          </p:stCondLst>
                                        </p:cTn>
                                        <p:tgtEl>
                                          <p:spTgt spid="132"/>
                                        </p:tgtEl>
                                        <p:attrNameLst>
                                          <p:attrName>style.visibility</p:attrName>
                                        </p:attrNameLst>
                                      </p:cBhvr>
                                      <p:to>
                                        <p:strVal val="visible"/>
                                      </p:to>
                                    </p:set>
                                    <p:animEffect transition="in" filter="fade">
                                      <p:cBhvr>
                                        <p:cTn id="336" dur="500"/>
                                        <p:tgtEl>
                                          <p:spTgt spid="132"/>
                                        </p:tgtEl>
                                      </p:cBhvr>
                                    </p:animEffect>
                                  </p:childTnLst>
                                </p:cTn>
                              </p:par>
                              <p:par>
                                <p:cTn id="337" presetID="10" presetClass="entr" presetSubtype="0" fill="hold" grpId="0" nodeType="withEffect">
                                  <p:stCondLst>
                                    <p:cond delay="300"/>
                                  </p:stCondLst>
                                  <p:childTnLst>
                                    <p:set>
                                      <p:cBhvr>
                                        <p:cTn id="338" dur="1" fill="hold">
                                          <p:stCondLst>
                                            <p:cond delay="0"/>
                                          </p:stCondLst>
                                        </p:cTn>
                                        <p:tgtEl>
                                          <p:spTgt spid="133"/>
                                        </p:tgtEl>
                                        <p:attrNameLst>
                                          <p:attrName>style.visibility</p:attrName>
                                        </p:attrNameLst>
                                      </p:cBhvr>
                                      <p:to>
                                        <p:strVal val="visible"/>
                                      </p:to>
                                    </p:set>
                                    <p:animEffect transition="in" filter="fade">
                                      <p:cBhvr>
                                        <p:cTn id="339" dur="500"/>
                                        <p:tgtEl>
                                          <p:spTgt spid="133"/>
                                        </p:tgtEl>
                                      </p:cBhvr>
                                    </p:animEffect>
                                  </p:childTnLst>
                                </p:cTn>
                              </p:par>
                              <p:par>
                                <p:cTn id="340" presetID="10" presetClass="entr" presetSubtype="0" fill="hold" grpId="0" nodeType="withEffect">
                                  <p:stCondLst>
                                    <p:cond delay="100"/>
                                  </p:stCondLst>
                                  <p:childTnLst>
                                    <p:set>
                                      <p:cBhvr>
                                        <p:cTn id="341" dur="1" fill="hold">
                                          <p:stCondLst>
                                            <p:cond delay="0"/>
                                          </p:stCondLst>
                                        </p:cTn>
                                        <p:tgtEl>
                                          <p:spTgt spid="134"/>
                                        </p:tgtEl>
                                        <p:attrNameLst>
                                          <p:attrName>style.visibility</p:attrName>
                                        </p:attrNameLst>
                                      </p:cBhvr>
                                      <p:to>
                                        <p:strVal val="visible"/>
                                      </p:to>
                                    </p:set>
                                    <p:animEffect transition="in" filter="fade">
                                      <p:cBhvr>
                                        <p:cTn id="342" dur="500"/>
                                        <p:tgtEl>
                                          <p:spTgt spid="134"/>
                                        </p:tgtEl>
                                      </p:cBhvr>
                                    </p:animEffect>
                                  </p:childTnLst>
                                </p:cTn>
                              </p:par>
                              <p:par>
                                <p:cTn id="343" presetID="10" presetClass="entr" presetSubtype="0" fill="hold" grpId="0" nodeType="withEffect">
                                  <p:stCondLst>
                                    <p:cond delay="200"/>
                                  </p:stCondLst>
                                  <p:childTnLst>
                                    <p:set>
                                      <p:cBhvr>
                                        <p:cTn id="344" dur="1" fill="hold">
                                          <p:stCondLst>
                                            <p:cond delay="0"/>
                                          </p:stCondLst>
                                        </p:cTn>
                                        <p:tgtEl>
                                          <p:spTgt spid="135"/>
                                        </p:tgtEl>
                                        <p:attrNameLst>
                                          <p:attrName>style.visibility</p:attrName>
                                        </p:attrNameLst>
                                      </p:cBhvr>
                                      <p:to>
                                        <p:strVal val="visible"/>
                                      </p:to>
                                    </p:set>
                                    <p:animEffect transition="in" filter="fade">
                                      <p:cBhvr>
                                        <p:cTn id="345" dur="500"/>
                                        <p:tgtEl>
                                          <p:spTgt spid="135"/>
                                        </p:tgtEl>
                                      </p:cBhvr>
                                    </p:animEffect>
                                  </p:childTnLst>
                                </p:cTn>
                              </p:par>
                              <p:par>
                                <p:cTn id="346" presetID="10" presetClass="entr" presetSubtype="0" fill="hold" grpId="0" nodeType="withEffect">
                                  <p:stCondLst>
                                    <p:cond delay="300"/>
                                  </p:stCondLst>
                                  <p:childTnLst>
                                    <p:set>
                                      <p:cBhvr>
                                        <p:cTn id="347" dur="1" fill="hold">
                                          <p:stCondLst>
                                            <p:cond delay="0"/>
                                          </p:stCondLst>
                                        </p:cTn>
                                        <p:tgtEl>
                                          <p:spTgt spid="136"/>
                                        </p:tgtEl>
                                        <p:attrNameLst>
                                          <p:attrName>style.visibility</p:attrName>
                                        </p:attrNameLst>
                                      </p:cBhvr>
                                      <p:to>
                                        <p:strVal val="visible"/>
                                      </p:to>
                                    </p:set>
                                    <p:animEffect transition="in" filter="fade">
                                      <p:cBhvr>
                                        <p:cTn id="348" dur="500"/>
                                        <p:tgtEl>
                                          <p:spTgt spid="136"/>
                                        </p:tgtEl>
                                      </p:cBhvr>
                                    </p:animEffect>
                                  </p:childTnLst>
                                </p:cTn>
                              </p:par>
                              <p:par>
                                <p:cTn id="349" presetID="10" presetClass="entr" presetSubtype="0" fill="hold" grpId="0" nodeType="withEffect">
                                  <p:stCondLst>
                                    <p:cond delay="100"/>
                                  </p:stCondLst>
                                  <p:childTnLst>
                                    <p:set>
                                      <p:cBhvr>
                                        <p:cTn id="350" dur="1" fill="hold">
                                          <p:stCondLst>
                                            <p:cond delay="0"/>
                                          </p:stCondLst>
                                        </p:cTn>
                                        <p:tgtEl>
                                          <p:spTgt spid="137"/>
                                        </p:tgtEl>
                                        <p:attrNameLst>
                                          <p:attrName>style.visibility</p:attrName>
                                        </p:attrNameLst>
                                      </p:cBhvr>
                                      <p:to>
                                        <p:strVal val="visible"/>
                                      </p:to>
                                    </p:set>
                                    <p:animEffect transition="in" filter="fade">
                                      <p:cBhvr>
                                        <p:cTn id="351" dur="500"/>
                                        <p:tgtEl>
                                          <p:spTgt spid="137"/>
                                        </p:tgtEl>
                                      </p:cBhvr>
                                    </p:animEffect>
                                  </p:childTnLst>
                                </p:cTn>
                              </p:par>
                              <p:par>
                                <p:cTn id="352" presetID="10" presetClass="entr" presetSubtype="0" fill="hold" grpId="0" nodeType="withEffect">
                                  <p:stCondLst>
                                    <p:cond delay="200"/>
                                  </p:stCondLst>
                                  <p:childTnLst>
                                    <p:set>
                                      <p:cBhvr>
                                        <p:cTn id="353" dur="1" fill="hold">
                                          <p:stCondLst>
                                            <p:cond delay="0"/>
                                          </p:stCondLst>
                                        </p:cTn>
                                        <p:tgtEl>
                                          <p:spTgt spid="138"/>
                                        </p:tgtEl>
                                        <p:attrNameLst>
                                          <p:attrName>style.visibility</p:attrName>
                                        </p:attrNameLst>
                                      </p:cBhvr>
                                      <p:to>
                                        <p:strVal val="visible"/>
                                      </p:to>
                                    </p:set>
                                    <p:animEffect transition="in" filter="fade">
                                      <p:cBhvr>
                                        <p:cTn id="354" dur="500"/>
                                        <p:tgtEl>
                                          <p:spTgt spid="138"/>
                                        </p:tgtEl>
                                      </p:cBhvr>
                                    </p:animEffect>
                                  </p:childTnLst>
                                </p:cTn>
                              </p:par>
                              <p:par>
                                <p:cTn id="355" presetID="10" presetClass="entr" presetSubtype="0" fill="hold" grpId="0" nodeType="withEffect">
                                  <p:stCondLst>
                                    <p:cond delay="300"/>
                                  </p:stCondLst>
                                  <p:childTnLst>
                                    <p:set>
                                      <p:cBhvr>
                                        <p:cTn id="356" dur="1" fill="hold">
                                          <p:stCondLst>
                                            <p:cond delay="0"/>
                                          </p:stCondLst>
                                        </p:cTn>
                                        <p:tgtEl>
                                          <p:spTgt spid="139"/>
                                        </p:tgtEl>
                                        <p:attrNameLst>
                                          <p:attrName>style.visibility</p:attrName>
                                        </p:attrNameLst>
                                      </p:cBhvr>
                                      <p:to>
                                        <p:strVal val="visible"/>
                                      </p:to>
                                    </p:set>
                                    <p:animEffect transition="in" filter="fade">
                                      <p:cBhvr>
                                        <p:cTn id="357" dur="500"/>
                                        <p:tgtEl>
                                          <p:spTgt spid="139"/>
                                        </p:tgtEl>
                                      </p:cBhvr>
                                    </p:animEffect>
                                  </p:childTnLst>
                                </p:cTn>
                              </p:par>
                              <p:par>
                                <p:cTn id="358" presetID="10" presetClass="entr" presetSubtype="0" fill="hold" grpId="0" nodeType="withEffect">
                                  <p:stCondLst>
                                    <p:cond delay="300"/>
                                  </p:stCondLst>
                                  <p:childTnLst>
                                    <p:set>
                                      <p:cBhvr>
                                        <p:cTn id="359" dur="1" fill="hold">
                                          <p:stCondLst>
                                            <p:cond delay="0"/>
                                          </p:stCondLst>
                                        </p:cTn>
                                        <p:tgtEl>
                                          <p:spTgt spid="140"/>
                                        </p:tgtEl>
                                        <p:attrNameLst>
                                          <p:attrName>style.visibility</p:attrName>
                                        </p:attrNameLst>
                                      </p:cBhvr>
                                      <p:to>
                                        <p:strVal val="visible"/>
                                      </p:to>
                                    </p:set>
                                    <p:animEffect transition="in" filter="fade">
                                      <p:cBhvr>
                                        <p:cTn id="360" dur="500"/>
                                        <p:tgtEl>
                                          <p:spTgt spid="140"/>
                                        </p:tgtEl>
                                      </p:cBhvr>
                                    </p:animEffect>
                                  </p:childTnLst>
                                </p:cTn>
                              </p:par>
                              <p:par>
                                <p:cTn id="361" presetID="10" presetClass="entr" presetSubtype="0" fill="hold" grpId="0" nodeType="withEffect">
                                  <p:stCondLst>
                                    <p:cond delay="100"/>
                                  </p:stCondLst>
                                  <p:childTnLst>
                                    <p:set>
                                      <p:cBhvr>
                                        <p:cTn id="362" dur="1" fill="hold">
                                          <p:stCondLst>
                                            <p:cond delay="0"/>
                                          </p:stCondLst>
                                        </p:cTn>
                                        <p:tgtEl>
                                          <p:spTgt spid="141"/>
                                        </p:tgtEl>
                                        <p:attrNameLst>
                                          <p:attrName>style.visibility</p:attrName>
                                        </p:attrNameLst>
                                      </p:cBhvr>
                                      <p:to>
                                        <p:strVal val="visible"/>
                                      </p:to>
                                    </p:set>
                                    <p:animEffect transition="in" filter="fade">
                                      <p:cBhvr>
                                        <p:cTn id="363" dur="500"/>
                                        <p:tgtEl>
                                          <p:spTgt spid="141"/>
                                        </p:tgtEl>
                                      </p:cBhvr>
                                    </p:animEffect>
                                  </p:childTnLst>
                                </p:cTn>
                              </p:par>
                              <p:par>
                                <p:cTn id="364" presetID="10" presetClass="entr" presetSubtype="0" fill="hold" grpId="0" nodeType="withEffect">
                                  <p:stCondLst>
                                    <p:cond delay="200"/>
                                  </p:stCondLst>
                                  <p:childTnLst>
                                    <p:set>
                                      <p:cBhvr>
                                        <p:cTn id="365" dur="1" fill="hold">
                                          <p:stCondLst>
                                            <p:cond delay="0"/>
                                          </p:stCondLst>
                                        </p:cTn>
                                        <p:tgtEl>
                                          <p:spTgt spid="142"/>
                                        </p:tgtEl>
                                        <p:attrNameLst>
                                          <p:attrName>style.visibility</p:attrName>
                                        </p:attrNameLst>
                                      </p:cBhvr>
                                      <p:to>
                                        <p:strVal val="visible"/>
                                      </p:to>
                                    </p:set>
                                    <p:animEffect transition="in" filter="fade">
                                      <p:cBhvr>
                                        <p:cTn id="366" dur="500"/>
                                        <p:tgtEl>
                                          <p:spTgt spid="142"/>
                                        </p:tgtEl>
                                      </p:cBhvr>
                                    </p:animEffect>
                                  </p:childTnLst>
                                </p:cTn>
                              </p:par>
                              <p:par>
                                <p:cTn id="367" presetID="10" presetClass="entr" presetSubtype="0" fill="hold" grpId="0" nodeType="withEffect">
                                  <p:stCondLst>
                                    <p:cond delay="300"/>
                                  </p:stCondLst>
                                  <p:childTnLst>
                                    <p:set>
                                      <p:cBhvr>
                                        <p:cTn id="368" dur="1" fill="hold">
                                          <p:stCondLst>
                                            <p:cond delay="0"/>
                                          </p:stCondLst>
                                        </p:cTn>
                                        <p:tgtEl>
                                          <p:spTgt spid="143"/>
                                        </p:tgtEl>
                                        <p:attrNameLst>
                                          <p:attrName>style.visibility</p:attrName>
                                        </p:attrNameLst>
                                      </p:cBhvr>
                                      <p:to>
                                        <p:strVal val="visible"/>
                                      </p:to>
                                    </p:set>
                                    <p:animEffect transition="in" filter="fade">
                                      <p:cBhvr>
                                        <p:cTn id="369" dur="500"/>
                                        <p:tgtEl>
                                          <p:spTgt spid="143"/>
                                        </p:tgtEl>
                                      </p:cBhvr>
                                    </p:animEffect>
                                  </p:childTnLst>
                                </p:cTn>
                              </p:par>
                              <p:par>
                                <p:cTn id="370" presetID="10" presetClass="entr" presetSubtype="0" fill="hold" grpId="0" nodeType="withEffect">
                                  <p:stCondLst>
                                    <p:cond delay="300"/>
                                  </p:stCondLst>
                                  <p:childTnLst>
                                    <p:set>
                                      <p:cBhvr>
                                        <p:cTn id="371" dur="1" fill="hold">
                                          <p:stCondLst>
                                            <p:cond delay="0"/>
                                          </p:stCondLst>
                                        </p:cTn>
                                        <p:tgtEl>
                                          <p:spTgt spid="144"/>
                                        </p:tgtEl>
                                        <p:attrNameLst>
                                          <p:attrName>style.visibility</p:attrName>
                                        </p:attrNameLst>
                                      </p:cBhvr>
                                      <p:to>
                                        <p:strVal val="visible"/>
                                      </p:to>
                                    </p:set>
                                    <p:animEffect transition="in" filter="fade">
                                      <p:cBhvr>
                                        <p:cTn id="372" dur="500"/>
                                        <p:tgtEl>
                                          <p:spTgt spid="144"/>
                                        </p:tgtEl>
                                      </p:cBhvr>
                                    </p:animEffect>
                                  </p:childTnLst>
                                </p:cTn>
                              </p:par>
                              <p:par>
                                <p:cTn id="373" presetID="10" presetClass="entr" presetSubtype="0" fill="hold" grpId="0" nodeType="withEffect">
                                  <p:stCondLst>
                                    <p:cond delay="200"/>
                                  </p:stCondLst>
                                  <p:childTnLst>
                                    <p:set>
                                      <p:cBhvr>
                                        <p:cTn id="374" dur="1" fill="hold">
                                          <p:stCondLst>
                                            <p:cond delay="0"/>
                                          </p:stCondLst>
                                        </p:cTn>
                                        <p:tgtEl>
                                          <p:spTgt spid="145"/>
                                        </p:tgtEl>
                                        <p:attrNameLst>
                                          <p:attrName>style.visibility</p:attrName>
                                        </p:attrNameLst>
                                      </p:cBhvr>
                                      <p:to>
                                        <p:strVal val="visible"/>
                                      </p:to>
                                    </p:set>
                                    <p:animEffect transition="in" filter="fade">
                                      <p:cBhvr>
                                        <p:cTn id="375" dur="500"/>
                                        <p:tgtEl>
                                          <p:spTgt spid="145"/>
                                        </p:tgtEl>
                                      </p:cBhvr>
                                    </p:animEffect>
                                  </p:childTnLst>
                                </p:cTn>
                              </p:par>
                              <p:par>
                                <p:cTn id="376" presetID="10" presetClass="entr" presetSubtype="0" fill="hold" grpId="0" nodeType="withEffect">
                                  <p:stCondLst>
                                    <p:cond delay="300"/>
                                  </p:stCondLst>
                                  <p:childTnLst>
                                    <p:set>
                                      <p:cBhvr>
                                        <p:cTn id="377" dur="1" fill="hold">
                                          <p:stCondLst>
                                            <p:cond delay="0"/>
                                          </p:stCondLst>
                                        </p:cTn>
                                        <p:tgtEl>
                                          <p:spTgt spid="146"/>
                                        </p:tgtEl>
                                        <p:attrNameLst>
                                          <p:attrName>style.visibility</p:attrName>
                                        </p:attrNameLst>
                                      </p:cBhvr>
                                      <p:to>
                                        <p:strVal val="visible"/>
                                      </p:to>
                                    </p:set>
                                    <p:animEffect transition="in" filter="fade">
                                      <p:cBhvr>
                                        <p:cTn id="378" dur="500"/>
                                        <p:tgtEl>
                                          <p:spTgt spid="146"/>
                                        </p:tgtEl>
                                      </p:cBhvr>
                                    </p:animEffect>
                                  </p:childTnLst>
                                </p:cTn>
                              </p:par>
                              <p:par>
                                <p:cTn id="379" presetID="10" presetClass="entr" presetSubtype="0" fill="hold" grpId="0" nodeType="withEffect">
                                  <p:stCondLst>
                                    <p:cond delay="200"/>
                                  </p:stCondLst>
                                  <p:childTnLst>
                                    <p:set>
                                      <p:cBhvr>
                                        <p:cTn id="380" dur="1" fill="hold">
                                          <p:stCondLst>
                                            <p:cond delay="0"/>
                                          </p:stCondLst>
                                        </p:cTn>
                                        <p:tgtEl>
                                          <p:spTgt spid="147"/>
                                        </p:tgtEl>
                                        <p:attrNameLst>
                                          <p:attrName>style.visibility</p:attrName>
                                        </p:attrNameLst>
                                      </p:cBhvr>
                                      <p:to>
                                        <p:strVal val="visible"/>
                                      </p:to>
                                    </p:set>
                                    <p:animEffect transition="in" filter="fade">
                                      <p:cBhvr>
                                        <p:cTn id="381" dur="500"/>
                                        <p:tgtEl>
                                          <p:spTgt spid="147"/>
                                        </p:tgtEl>
                                      </p:cBhvr>
                                    </p:animEffect>
                                  </p:childTnLst>
                                </p:cTn>
                              </p:par>
                              <p:par>
                                <p:cTn id="382" presetID="10" presetClass="entr" presetSubtype="0" fill="hold" grpId="0" nodeType="withEffect">
                                  <p:stCondLst>
                                    <p:cond delay="300"/>
                                  </p:stCondLst>
                                  <p:childTnLst>
                                    <p:set>
                                      <p:cBhvr>
                                        <p:cTn id="383" dur="1" fill="hold">
                                          <p:stCondLst>
                                            <p:cond delay="0"/>
                                          </p:stCondLst>
                                        </p:cTn>
                                        <p:tgtEl>
                                          <p:spTgt spid="148"/>
                                        </p:tgtEl>
                                        <p:attrNameLst>
                                          <p:attrName>style.visibility</p:attrName>
                                        </p:attrNameLst>
                                      </p:cBhvr>
                                      <p:to>
                                        <p:strVal val="visible"/>
                                      </p:to>
                                    </p:set>
                                    <p:animEffect transition="in" filter="fade">
                                      <p:cBhvr>
                                        <p:cTn id="384" dur="500"/>
                                        <p:tgtEl>
                                          <p:spTgt spid="148"/>
                                        </p:tgtEl>
                                      </p:cBhvr>
                                    </p:animEffect>
                                  </p:childTnLst>
                                </p:cTn>
                              </p:par>
                              <p:par>
                                <p:cTn id="385" presetID="10" presetClass="entr" presetSubtype="0" fill="hold" grpId="0" nodeType="withEffect">
                                  <p:stCondLst>
                                    <p:cond delay="100"/>
                                  </p:stCondLst>
                                  <p:childTnLst>
                                    <p:set>
                                      <p:cBhvr>
                                        <p:cTn id="386" dur="1" fill="hold">
                                          <p:stCondLst>
                                            <p:cond delay="0"/>
                                          </p:stCondLst>
                                        </p:cTn>
                                        <p:tgtEl>
                                          <p:spTgt spid="149"/>
                                        </p:tgtEl>
                                        <p:attrNameLst>
                                          <p:attrName>style.visibility</p:attrName>
                                        </p:attrNameLst>
                                      </p:cBhvr>
                                      <p:to>
                                        <p:strVal val="visible"/>
                                      </p:to>
                                    </p:set>
                                    <p:animEffect transition="in" filter="fade">
                                      <p:cBhvr>
                                        <p:cTn id="387" dur="500"/>
                                        <p:tgtEl>
                                          <p:spTgt spid="149"/>
                                        </p:tgtEl>
                                      </p:cBhvr>
                                    </p:animEffect>
                                  </p:childTnLst>
                                </p:cTn>
                              </p:par>
                              <p:par>
                                <p:cTn id="388" presetID="10" presetClass="entr" presetSubtype="0" fill="hold" grpId="0" nodeType="withEffect">
                                  <p:stCondLst>
                                    <p:cond delay="200"/>
                                  </p:stCondLst>
                                  <p:childTnLst>
                                    <p:set>
                                      <p:cBhvr>
                                        <p:cTn id="389" dur="1" fill="hold">
                                          <p:stCondLst>
                                            <p:cond delay="0"/>
                                          </p:stCondLst>
                                        </p:cTn>
                                        <p:tgtEl>
                                          <p:spTgt spid="150"/>
                                        </p:tgtEl>
                                        <p:attrNameLst>
                                          <p:attrName>style.visibility</p:attrName>
                                        </p:attrNameLst>
                                      </p:cBhvr>
                                      <p:to>
                                        <p:strVal val="visible"/>
                                      </p:to>
                                    </p:set>
                                    <p:animEffect transition="in" filter="fade">
                                      <p:cBhvr>
                                        <p:cTn id="390" dur="500"/>
                                        <p:tgtEl>
                                          <p:spTgt spid="150"/>
                                        </p:tgtEl>
                                      </p:cBhvr>
                                    </p:animEffect>
                                  </p:childTnLst>
                                </p:cTn>
                              </p:par>
                              <p:par>
                                <p:cTn id="391" presetID="10" presetClass="entr" presetSubtype="0" fill="hold" grpId="0" nodeType="withEffect">
                                  <p:stCondLst>
                                    <p:cond delay="300"/>
                                  </p:stCondLst>
                                  <p:childTnLst>
                                    <p:set>
                                      <p:cBhvr>
                                        <p:cTn id="392" dur="1" fill="hold">
                                          <p:stCondLst>
                                            <p:cond delay="0"/>
                                          </p:stCondLst>
                                        </p:cTn>
                                        <p:tgtEl>
                                          <p:spTgt spid="151"/>
                                        </p:tgtEl>
                                        <p:attrNameLst>
                                          <p:attrName>style.visibility</p:attrName>
                                        </p:attrNameLst>
                                      </p:cBhvr>
                                      <p:to>
                                        <p:strVal val="visible"/>
                                      </p:to>
                                    </p:set>
                                    <p:animEffect transition="in" filter="fade">
                                      <p:cBhvr>
                                        <p:cTn id="393" dur="500"/>
                                        <p:tgtEl>
                                          <p:spTgt spid="151"/>
                                        </p:tgtEl>
                                      </p:cBhvr>
                                    </p:animEffect>
                                  </p:childTnLst>
                                </p:cTn>
                              </p:par>
                              <p:par>
                                <p:cTn id="394" presetID="10" presetClass="entr" presetSubtype="0" fill="hold" grpId="0" nodeType="withEffect">
                                  <p:stCondLst>
                                    <p:cond delay="100"/>
                                  </p:stCondLst>
                                  <p:childTnLst>
                                    <p:set>
                                      <p:cBhvr>
                                        <p:cTn id="395" dur="1" fill="hold">
                                          <p:stCondLst>
                                            <p:cond delay="0"/>
                                          </p:stCondLst>
                                        </p:cTn>
                                        <p:tgtEl>
                                          <p:spTgt spid="152"/>
                                        </p:tgtEl>
                                        <p:attrNameLst>
                                          <p:attrName>style.visibility</p:attrName>
                                        </p:attrNameLst>
                                      </p:cBhvr>
                                      <p:to>
                                        <p:strVal val="visible"/>
                                      </p:to>
                                    </p:set>
                                    <p:animEffect transition="in" filter="fade">
                                      <p:cBhvr>
                                        <p:cTn id="396" dur="500"/>
                                        <p:tgtEl>
                                          <p:spTgt spid="152"/>
                                        </p:tgtEl>
                                      </p:cBhvr>
                                    </p:animEffect>
                                  </p:childTnLst>
                                </p:cTn>
                              </p:par>
                              <p:par>
                                <p:cTn id="397" presetID="10" presetClass="entr" presetSubtype="0" fill="hold" grpId="0" nodeType="withEffect">
                                  <p:stCondLst>
                                    <p:cond delay="200"/>
                                  </p:stCondLst>
                                  <p:childTnLst>
                                    <p:set>
                                      <p:cBhvr>
                                        <p:cTn id="398" dur="1" fill="hold">
                                          <p:stCondLst>
                                            <p:cond delay="0"/>
                                          </p:stCondLst>
                                        </p:cTn>
                                        <p:tgtEl>
                                          <p:spTgt spid="153"/>
                                        </p:tgtEl>
                                        <p:attrNameLst>
                                          <p:attrName>style.visibility</p:attrName>
                                        </p:attrNameLst>
                                      </p:cBhvr>
                                      <p:to>
                                        <p:strVal val="visible"/>
                                      </p:to>
                                    </p:set>
                                    <p:animEffect transition="in" filter="fade">
                                      <p:cBhvr>
                                        <p:cTn id="399" dur="500"/>
                                        <p:tgtEl>
                                          <p:spTgt spid="153"/>
                                        </p:tgtEl>
                                      </p:cBhvr>
                                    </p:animEffect>
                                  </p:childTnLst>
                                </p:cTn>
                              </p:par>
                              <p:par>
                                <p:cTn id="400" presetID="10" presetClass="entr" presetSubtype="0" fill="hold" grpId="0" nodeType="withEffect">
                                  <p:stCondLst>
                                    <p:cond delay="300"/>
                                  </p:stCondLst>
                                  <p:childTnLst>
                                    <p:set>
                                      <p:cBhvr>
                                        <p:cTn id="401" dur="1" fill="hold">
                                          <p:stCondLst>
                                            <p:cond delay="0"/>
                                          </p:stCondLst>
                                        </p:cTn>
                                        <p:tgtEl>
                                          <p:spTgt spid="154"/>
                                        </p:tgtEl>
                                        <p:attrNameLst>
                                          <p:attrName>style.visibility</p:attrName>
                                        </p:attrNameLst>
                                      </p:cBhvr>
                                      <p:to>
                                        <p:strVal val="visible"/>
                                      </p:to>
                                    </p:set>
                                    <p:animEffect transition="in" filter="fade">
                                      <p:cBhvr>
                                        <p:cTn id="402" dur="500"/>
                                        <p:tgtEl>
                                          <p:spTgt spid="154"/>
                                        </p:tgtEl>
                                      </p:cBhvr>
                                    </p:animEffect>
                                  </p:childTnLst>
                                </p:cTn>
                              </p:par>
                              <p:par>
                                <p:cTn id="403" presetID="10" presetClass="entr" presetSubtype="0" fill="hold" grpId="0" nodeType="withEffect">
                                  <p:stCondLst>
                                    <p:cond delay="300"/>
                                  </p:stCondLst>
                                  <p:childTnLst>
                                    <p:set>
                                      <p:cBhvr>
                                        <p:cTn id="404" dur="1" fill="hold">
                                          <p:stCondLst>
                                            <p:cond delay="0"/>
                                          </p:stCondLst>
                                        </p:cTn>
                                        <p:tgtEl>
                                          <p:spTgt spid="155"/>
                                        </p:tgtEl>
                                        <p:attrNameLst>
                                          <p:attrName>style.visibility</p:attrName>
                                        </p:attrNameLst>
                                      </p:cBhvr>
                                      <p:to>
                                        <p:strVal val="visible"/>
                                      </p:to>
                                    </p:set>
                                    <p:animEffect transition="in" filter="fade">
                                      <p:cBhvr>
                                        <p:cTn id="405" dur="500"/>
                                        <p:tgtEl>
                                          <p:spTgt spid="155"/>
                                        </p:tgtEl>
                                      </p:cBhvr>
                                    </p:animEffect>
                                  </p:childTnLst>
                                </p:cTn>
                              </p:par>
                              <p:par>
                                <p:cTn id="406" presetID="10" presetClass="entr" presetSubtype="0" fill="hold" grpId="0" nodeType="withEffect">
                                  <p:stCondLst>
                                    <p:cond delay="100"/>
                                  </p:stCondLst>
                                  <p:childTnLst>
                                    <p:set>
                                      <p:cBhvr>
                                        <p:cTn id="407" dur="1" fill="hold">
                                          <p:stCondLst>
                                            <p:cond delay="0"/>
                                          </p:stCondLst>
                                        </p:cTn>
                                        <p:tgtEl>
                                          <p:spTgt spid="156"/>
                                        </p:tgtEl>
                                        <p:attrNameLst>
                                          <p:attrName>style.visibility</p:attrName>
                                        </p:attrNameLst>
                                      </p:cBhvr>
                                      <p:to>
                                        <p:strVal val="visible"/>
                                      </p:to>
                                    </p:set>
                                    <p:animEffect transition="in" filter="fade">
                                      <p:cBhvr>
                                        <p:cTn id="408" dur="500"/>
                                        <p:tgtEl>
                                          <p:spTgt spid="156"/>
                                        </p:tgtEl>
                                      </p:cBhvr>
                                    </p:animEffect>
                                  </p:childTnLst>
                                </p:cTn>
                              </p:par>
                              <p:par>
                                <p:cTn id="409" presetID="10" presetClass="entr" presetSubtype="0" fill="hold" grpId="0" nodeType="withEffect">
                                  <p:stCondLst>
                                    <p:cond delay="200"/>
                                  </p:stCondLst>
                                  <p:childTnLst>
                                    <p:set>
                                      <p:cBhvr>
                                        <p:cTn id="410" dur="1" fill="hold">
                                          <p:stCondLst>
                                            <p:cond delay="0"/>
                                          </p:stCondLst>
                                        </p:cTn>
                                        <p:tgtEl>
                                          <p:spTgt spid="157"/>
                                        </p:tgtEl>
                                        <p:attrNameLst>
                                          <p:attrName>style.visibility</p:attrName>
                                        </p:attrNameLst>
                                      </p:cBhvr>
                                      <p:to>
                                        <p:strVal val="visible"/>
                                      </p:to>
                                    </p:set>
                                    <p:animEffect transition="in" filter="fade">
                                      <p:cBhvr>
                                        <p:cTn id="411" dur="500"/>
                                        <p:tgtEl>
                                          <p:spTgt spid="157"/>
                                        </p:tgtEl>
                                      </p:cBhvr>
                                    </p:animEffect>
                                  </p:childTnLst>
                                </p:cTn>
                              </p:par>
                              <p:par>
                                <p:cTn id="412" presetID="10" presetClass="entr" presetSubtype="0" fill="hold" grpId="0" nodeType="withEffect">
                                  <p:stCondLst>
                                    <p:cond delay="300"/>
                                  </p:stCondLst>
                                  <p:childTnLst>
                                    <p:set>
                                      <p:cBhvr>
                                        <p:cTn id="413" dur="1" fill="hold">
                                          <p:stCondLst>
                                            <p:cond delay="0"/>
                                          </p:stCondLst>
                                        </p:cTn>
                                        <p:tgtEl>
                                          <p:spTgt spid="158"/>
                                        </p:tgtEl>
                                        <p:attrNameLst>
                                          <p:attrName>style.visibility</p:attrName>
                                        </p:attrNameLst>
                                      </p:cBhvr>
                                      <p:to>
                                        <p:strVal val="visible"/>
                                      </p:to>
                                    </p:set>
                                    <p:animEffect transition="in" filter="fade">
                                      <p:cBhvr>
                                        <p:cTn id="414" dur="500"/>
                                        <p:tgtEl>
                                          <p:spTgt spid="158"/>
                                        </p:tgtEl>
                                      </p:cBhvr>
                                    </p:animEffect>
                                  </p:childTnLst>
                                </p:cTn>
                              </p:par>
                            </p:childTnLst>
                          </p:cTn>
                        </p:par>
                        <p:par>
                          <p:cTn id="415" fill="hold">
                            <p:stCondLst>
                              <p:cond delay="800"/>
                            </p:stCondLst>
                            <p:childTnLst>
                              <p:par>
                                <p:cTn id="416" presetID="10" presetClass="entr" presetSubtype="0" fill="hold" grpId="0" nodeType="afterEffect">
                                  <p:stCondLst>
                                    <p:cond delay="0"/>
                                  </p:stCondLst>
                                  <p:childTnLst>
                                    <p:set>
                                      <p:cBhvr>
                                        <p:cTn id="417" dur="1" fill="hold">
                                          <p:stCondLst>
                                            <p:cond delay="0"/>
                                          </p:stCondLst>
                                        </p:cTn>
                                        <p:tgtEl>
                                          <p:spTgt spid="162"/>
                                        </p:tgtEl>
                                        <p:attrNameLst>
                                          <p:attrName>style.visibility</p:attrName>
                                        </p:attrNameLst>
                                      </p:cBhvr>
                                      <p:to>
                                        <p:strVal val="visible"/>
                                      </p:to>
                                    </p:set>
                                    <p:animEffect transition="in" filter="fade">
                                      <p:cBhvr>
                                        <p:cTn id="418" dur="500"/>
                                        <p:tgtEl>
                                          <p:spTgt spid="162"/>
                                        </p:tgtEl>
                                      </p:cBhvr>
                                    </p:animEffect>
                                  </p:childTnLst>
                                </p:cTn>
                              </p:par>
                              <p:par>
                                <p:cTn id="419" presetID="10" presetClass="entr" presetSubtype="0" fill="hold" grpId="0" nodeType="withEffect">
                                  <p:stCondLst>
                                    <p:cond delay="200"/>
                                  </p:stCondLst>
                                  <p:childTnLst>
                                    <p:set>
                                      <p:cBhvr>
                                        <p:cTn id="420" dur="1" fill="hold">
                                          <p:stCondLst>
                                            <p:cond delay="0"/>
                                          </p:stCondLst>
                                        </p:cTn>
                                        <p:tgtEl>
                                          <p:spTgt spid="163"/>
                                        </p:tgtEl>
                                        <p:attrNameLst>
                                          <p:attrName>style.visibility</p:attrName>
                                        </p:attrNameLst>
                                      </p:cBhvr>
                                      <p:to>
                                        <p:strVal val="visible"/>
                                      </p:to>
                                    </p:set>
                                    <p:animEffect transition="in" filter="fade">
                                      <p:cBhvr>
                                        <p:cTn id="421" dur="500"/>
                                        <p:tgtEl>
                                          <p:spTgt spid="163"/>
                                        </p:tgtEl>
                                      </p:cBhvr>
                                    </p:animEffect>
                                  </p:childTnLst>
                                </p:cTn>
                              </p:par>
                              <p:par>
                                <p:cTn id="422" presetID="10" presetClass="entr" presetSubtype="0" fill="hold" grpId="0" nodeType="withEffect">
                                  <p:stCondLst>
                                    <p:cond delay="300"/>
                                  </p:stCondLst>
                                  <p:childTnLst>
                                    <p:set>
                                      <p:cBhvr>
                                        <p:cTn id="423" dur="1" fill="hold">
                                          <p:stCondLst>
                                            <p:cond delay="0"/>
                                          </p:stCondLst>
                                        </p:cTn>
                                        <p:tgtEl>
                                          <p:spTgt spid="164"/>
                                        </p:tgtEl>
                                        <p:attrNameLst>
                                          <p:attrName>style.visibility</p:attrName>
                                        </p:attrNameLst>
                                      </p:cBhvr>
                                      <p:to>
                                        <p:strVal val="visible"/>
                                      </p:to>
                                    </p:set>
                                    <p:animEffect transition="in" filter="fade">
                                      <p:cBhvr>
                                        <p:cTn id="424" dur="500"/>
                                        <p:tgtEl>
                                          <p:spTgt spid="164"/>
                                        </p:tgtEl>
                                      </p:cBhvr>
                                    </p:animEffect>
                                  </p:childTnLst>
                                </p:cTn>
                              </p:par>
                            </p:childTnLst>
                          </p:cTn>
                        </p:par>
                        <p:par>
                          <p:cTn id="425" fill="hold">
                            <p:stCondLst>
                              <p:cond delay="1600"/>
                            </p:stCondLst>
                            <p:childTnLst>
                              <p:par>
                                <p:cTn id="426" presetID="10" presetClass="entr" presetSubtype="0" fill="hold" grpId="0" nodeType="afterEffect">
                                  <p:stCondLst>
                                    <p:cond delay="0"/>
                                  </p:stCondLst>
                                  <p:childTnLst>
                                    <p:set>
                                      <p:cBhvr>
                                        <p:cTn id="427" dur="1" fill="hold">
                                          <p:stCondLst>
                                            <p:cond delay="0"/>
                                          </p:stCondLst>
                                        </p:cTn>
                                        <p:tgtEl>
                                          <p:spTgt spid="165"/>
                                        </p:tgtEl>
                                        <p:attrNameLst>
                                          <p:attrName>style.visibility</p:attrName>
                                        </p:attrNameLst>
                                      </p:cBhvr>
                                      <p:to>
                                        <p:strVal val="visible"/>
                                      </p:to>
                                    </p:set>
                                    <p:animEffect transition="in" filter="fade">
                                      <p:cBhvr>
                                        <p:cTn id="428" dur="500"/>
                                        <p:tgtEl>
                                          <p:spTgt spid="165"/>
                                        </p:tgtEl>
                                      </p:cBhvr>
                                    </p:animEffect>
                                  </p:childTnLst>
                                </p:cTn>
                              </p:par>
                              <p:par>
                                <p:cTn id="429" presetID="10" presetClass="entr" presetSubtype="0" fill="hold" grpId="0" nodeType="withEffect">
                                  <p:stCondLst>
                                    <p:cond delay="100"/>
                                  </p:stCondLst>
                                  <p:childTnLst>
                                    <p:set>
                                      <p:cBhvr>
                                        <p:cTn id="430" dur="1" fill="hold">
                                          <p:stCondLst>
                                            <p:cond delay="0"/>
                                          </p:stCondLst>
                                        </p:cTn>
                                        <p:tgtEl>
                                          <p:spTgt spid="166"/>
                                        </p:tgtEl>
                                        <p:attrNameLst>
                                          <p:attrName>style.visibility</p:attrName>
                                        </p:attrNameLst>
                                      </p:cBhvr>
                                      <p:to>
                                        <p:strVal val="visible"/>
                                      </p:to>
                                    </p:set>
                                    <p:animEffect transition="in" filter="fade">
                                      <p:cBhvr>
                                        <p:cTn id="431" dur="500"/>
                                        <p:tgtEl>
                                          <p:spTgt spid="166"/>
                                        </p:tgtEl>
                                      </p:cBhvr>
                                    </p:animEffect>
                                  </p:childTnLst>
                                </p:cTn>
                              </p:par>
                              <p:par>
                                <p:cTn id="432" presetID="10" presetClass="entr" presetSubtype="0" fill="hold" grpId="0" nodeType="withEffect">
                                  <p:stCondLst>
                                    <p:cond delay="200"/>
                                  </p:stCondLst>
                                  <p:childTnLst>
                                    <p:set>
                                      <p:cBhvr>
                                        <p:cTn id="433" dur="1" fill="hold">
                                          <p:stCondLst>
                                            <p:cond delay="0"/>
                                          </p:stCondLst>
                                        </p:cTn>
                                        <p:tgtEl>
                                          <p:spTgt spid="167"/>
                                        </p:tgtEl>
                                        <p:attrNameLst>
                                          <p:attrName>style.visibility</p:attrName>
                                        </p:attrNameLst>
                                      </p:cBhvr>
                                      <p:to>
                                        <p:strVal val="visible"/>
                                      </p:to>
                                    </p:set>
                                    <p:animEffect transition="in" filter="fade">
                                      <p:cBhvr>
                                        <p:cTn id="434" dur="500"/>
                                        <p:tgtEl>
                                          <p:spTgt spid="167"/>
                                        </p:tgtEl>
                                      </p:cBhvr>
                                    </p:animEffect>
                                  </p:childTnLst>
                                </p:cTn>
                              </p:par>
                              <p:par>
                                <p:cTn id="435" presetID="10" presetClass="entr" presetSubtype="0" fill="hold" grpId="0" nodeType="withEffect">
                                  <p:stCondLst>
                                    <p:cond delay="200"/>
                                  </p:stCondLst>
                                  <p:childTnLst>
                                    <p:set>
                                      <p:cBhvr>
                                        <p:cTn id="436" dur="1" fill="hold">
                                          <p:stCondLst>
                                            <p:cond delay="0"/>
                                          </p:stCondLst>
                                        </p:cTn>
                                        <p:tgtEl>
                                          <p:spTgt spid="168"/>
                                        </p:tgtEl>
                                        <p:attrNameLst>
                                          <p:attrName>style.visibility</p:attrName>
                                        </p:attrNameLst>
                                      </p:cBhvr>
                                      <p:to>
                                        <p:strVal val="visible"/>
                                      </p:to>
                                    </p:set>
                                    <p:animEffect transition="in" filter="fade">
                                      <p:cBhvr>
                                        <p:cTn id="437" dur="500"/>
                                        <p:tgtEl>
                                          <p:spTgt spid="168"/>
                                        </p:tgtEl>
                                      </p:cBhvr>
                                    </p:animEffect>
                                  </p:childTnLst>
                                </p:cTn>
                              </p:par>
                              <p:par>
                                <p:cTn id="438" presetID="10" presetClass="entr" presetSubtype="0" fill="hold" grpId="0" nodeType="withEffect">
                                  <p:stCondLst>
                                    <p:cond delay="300"/>
                                  </p:stCondLst>
                                  <p:childTnLst>
                                    <p:set>
                                      <p:cBhvr>
                                        <p:cTn id="439" dur="1" fill="hold">
                                          <p:stCondLst>
                                            <p:cond delay="0"/>
                                          </p:stCondLst>
                                        </p:cTn>
                                        <p:tgtEl>
                                          <p:spTgt spid="159"/>
                                        </p:tgtEl>
                                        <p:attrNameLst>
                                          <p:attrName>style.visibility</p:attrName>
                                        </p:attrNameLst>
                                      </p:cBhvr>
                                      <p:to>
                                        <p:strVal val="visible"/>
                                      </p:to>
                                    </p:set>
                                    <p:animEffect transition="in" filter="fade">
                                      <p:cBhvr>
                                        <p:cTn id="440" dur="500"/>
                                        <p:tgtEl>
                                          <p:spTgt spid="159"/>
                                        </p:tgtEl>
                                      </p:cBhvr>
                                    </p:animEffect>
                                  </p:childTnLst>
                                </p:cTn>
                              </p:par>
                              <p:par>
                                <p:cTn id="441" presetID="10" presetClass="entr" presetSubtype="0" fill="hold" grpId="0" nodeType="withEffect">
                                  <p:stCondLst>
                                    <p:cond delay="300"/>
                                  </p:stCondLst>
                                  <p:childTnLst>
                                    <p:set>
                                      <p:cBhvr>
                                        <p:cTn id="442" dur="1" fill="hold">
                                          <p:stCondLst>
                                            <p:cond delay="0"/>
                                          </p:stCondLst>
                                        </p:cTn>
                                        <p:tgtEl>
                                          <p:spTgt spid="169"/>
                                        </p:tgtEl>
                                        <p:attrNameLst>
                                          <p:attrName>style.visibility</p:attrName>
                                        </p:attrNameLst>
                                      </p:cBhvr>
                                      <p:to>
                                        <p:strVal val="visible"/>
                                      </p:to>
                                    </p:set>
                                    <p:animEffect transition="in" filter="fade">
                                      <p:cBhvr>
                                        <p:cTn id="443" dur="500"/>
                                        <p:tgtEl>
                                          <p:spTgt spid="169"/>
                                        </p:tgtEl>
                                      </p:cBhvr>
                                    </p:animEffect>
                                  </p:childTnLst>
                                </p:cTn>
                              </p:par>
                              <p:par>
                                <p:cTn id="444" presetID="10" presetClass="entr" presetSubtype="0" fill="hold" grpId="0" nodeType="withEffect">
                                  <p:stCondLst>
                                    <p:cond delay="200"/>
                                  </p:stCondLst>
                                  <p:childTnLst>
                                    <p:set>
                                      <p:cBhvr>
                                        <p:cTn id="445" dur="1" fill="hold">
                                          <p:stCondLst>
                                            <p:cond delay="0"/>
                                          </p:stCondLst>
                                        </p:cTn>
                                        <p:tgtEl>
                                          <p:spTgt spid="170"/>
                                        </p:tgtEl>
                                        <p:attrNameLst>
                                          <p:attrName>style.visibility</p:attrName>
                                        </p:attrNameLst>
                                      </p:cBhvr>
                                      <p:to>
                                        <p:strVal val="visible"/>
                                      </p:to>
                                    </p:set>
                                    <p:animEffect transition="in" filter="fade">
                                      <p:cBhvr>
                                        <p:cTn id="446" dur="500"/>
                                        <p:tgtEl>
                                          <p:spTgt spid="170"/>
                                        </p:tgtEl>
                                      </p:cBhvr>
                                    </p:animEffect>
                                  </p:childTnLst>
                                </p:cTn>
                              </p:par>
                              <p:par>
                                <p:cTn id="447" presetID="10" presetClass="entr" presetSubtype="0" fill="hold" grpId="0" nodeType="withEffect">
                                  <p:stCondLst>
                                    <p:cond delay="300"/>
                                  </p:stCondLst>
                                  <p:childTnLst>
                                    <p:set>
                                      <p:cBhvr>
                                        <p:cTn id="448" dur="1" fill="hold">
                                          <p:stCondLst>
                                            <p:cond delay="0"/>
                                          </p:stCondLst>
                                        </p:cTn>
                                        <p:tgtEl>
                                          <p:spTgt spid="171"/>
                                        </p:tgtEl>
                                        <p:attrNameLst>
                                          <p:attrName>style.visibility</p:attrName>
                                        </p:attrNameLst>
                                      </p:cBhvr>
                                      <p:to>
                                        <p:strVal val="visible"/>
                                      </p:to>
                                    </p:set>
                                    <p:animEffect transition="in" filter="fade">
                                      <p:cBhvr>
                                        <p:cTn id="449" dur="500"/>
                                        <p:tgtEl>
                                          <p:spTgt spid="171"/>
                                        </p:tgtEl>
                                      </p:cBhvr>
                                    </p:animEffect>
                                  </p:childTnLst>
                                </p:cTn>
                              </p:par>
                              <p:par>
                                <p:cTn id="450" presetID="10" presetClass="entr" presetSubtype="0" fill="hold" grpId="0" nodeType="withEffect">
                                  <p:stCondLst>
                                    <p:cond delay="100"/>
                                  </p:stCondLst>
                                  <p:childTnLst>
                                    <p:set>
                                      <p:cBhvr>
                                        <p:cTn id="451" dur="1" fill="hold">
                                          <p:stCondLst>
                                            <p:cond delay="0"/>
                                          </p:stCondLst>
                                        </p:cTn>
                                        <p:tgtEl>
                                          <p:spTgt spid="172"/>
                                        </p:tgtEl>
                                        <p:attrNameLst>
                                          <p:attrName>style.visibility</p:attrName>
                                        </p:attrNameLst>
                                      </p:cBhvr>
                                      <p:to>
                                        <p:strVal val="visible"/>
                                      </p:to>
                                    </p:set>
                                    <p:animEffect transition="in" filter="fade">
                                      <p:cBhvr>
                                        <p:cTn id="452" dur="500"/>
                                        <p:tgtEl>
                                          <p:spTgt spid="172"/>
                                        </p:tgtEl>
                                      </p:cBhvr>
                                    </p:animEffect>
                                  </p:childTnLst>
                                </p:cTn>
                              </p:par>
                              <p:par>
                                <p:cTn id="453" presetID="10" presetClass="entr" presetSubtype="0" fill="hold" grpId="0" nodeType="withEffect">
                                  <p:stCondLst>
                                    <p:cond delay="200"/>
                                  </p:stCondLst>
                                  <p:childTnLst>
                                    <p:set>
                                      <p:cBhvr>
                                        <p:cTn id="454" dur="1" fill="hold">
                                          <p:stCondLst>
                                            <p:cond delay="0"/>
                                          </p:stCondLst>
                                        </p:cTn>
                                        <p:tgtEl>
                                          <p:spTgt spid="173"/>
                                        </p:tgtEl>
                                        <p:attrNameLst>
                                          <p:attrName>style.visibility</p:attrName>
                                        </p:attrNameLst>
                                      </p:cBhvr>
                                      <p:to>
                                        <p:strVal val="visible"/>
                                      </p:to>
                                    </p:set>
                                    <p:animEffect transition="in" filter="fade">
                                      <p:cBhvr>
                                        <p:cTn id="455" dur="500"/>
                                        <p:tgtEl>
                                          <p:spTgt spid="173"/>
                                        </p:tgtEl>
                                      </p:cBhvr>
                                    </p:animEffect>
                                  </p:childTnLst>
                                </p:cTn>
                              </p:par>
                              <p:par>
                                <p:cTn id="456" presetID="10" presetClass="entr" presetSubtype="0" fill="hold" grpId="0" nodeType="withEffect">
                                  <p:stCondLst>
                                    <p:cond delay="100"/>
                                  </p:stCondLst>
                                  <p:childTnLst>
                                    <p:set>
                                      <p:cBhvr>
                                        <p:cTn id="457" dur="1" fill="hold">
                                          <p:stCondLst>
                                            <p:cond delay="0"/>
                                          </p:stCondLst>
                                        </p:cTn>
                                        <p:tgtEl>
                                          <p:spTgt spid="160"/>
                                        </p:tgtEl>
                                        <p:attrNameLst>
                                          <p:attrName>style.visibility</p:attrName>
                                        </p:attrNameLst>
                                      </p:cBhvr>
                                      <p:to>
                                        <p:strVal val="visible"/>
                                      </p:to>
                                    </p:set>
                                    <p:animEffect transition="in" filter="fade">
                                      <p:cBhvr>
                                        <p:cTn id="458" dur="500"/>
                                        <p:tgtEl>
                                          <p:spTgt spid="160"/>
                                        </p:tgtEl>
                                      </p:cBhvr>
                                    </p:animEffect>
                                  </p:childTnLst>
                                </p:cTn>
                              </p:par>
                              <p:par>
                                <p:cTn id="459" presetID="10" presetClass="entr" presetSubtype="0" fill="hold" grpId="0" nodeType="withEffect">
                                  <p:stCondLst>
                                    <p:cond delay="200"/>
                                  </p:stCondLst>
                                  <p:childTnLst>
                                    <p:set>
                                      <p:cBhvr>
                                        <p:cTn id="460" dur="1" fill="hold">
                                          <p:stCondLst>
                                            <p:cond delay="0"/>
                                          </p:stCondLst>
                                        </p:cTn>
                                        <p:tgtEl>
                                          <p:spTgt spid="174"/>
                                        </p:tgtEl>
                                        <p:attrNameLst>
                                          <p:attrName>style.visibility</p:attrName>
                                        </p:attrNameLst>
                                      </p:cBhvr>
                                      <p:to>
                                        <p:strVal val="visible"/>
                                      </p:to>
                                    </p:set>
                                    <p:animEffect transition="in" filter="fade">
                                      <p:cBhvr>
                                        <p:cTn id="461" dur="500"/>
                                        <p:tgtEl>
                                          <p:spTgt spid="174"/>
                                        </p:tgtEl>
                                      </p:cBhvr>
                                    </p:animEffect>
                                  </p:childTnLst>
                                </p:cTn>
                              </p:par>
                              <p:par>
                                <p:cTn id="462" presetID="10" presetClass="entr" presetSubtype="0" fill="hold" grpId="0" nodeType="withEffect">
                                  <p:stCondLst>
                                    <p:cond delay="300"/>
                                  </p:stCondLst>
                                  <p:childTnLst>
                                    <p:set>
                                      <p:cBhvr>
                                        <p:cTn id="463" dur="1" fill="hold">
                                          <p:stCondLst>
                                            <p:cond delay="0"/>
                                          </p:stCondLst>
                                        </p:cTn>
                                        <p:tgtEl>
                                          <p:spTgt spid="175"/>
                                        </p:tgtEl>
                                        <p:attrNameLst>
                                          <p:attrName>style.visibility</p:attrName>
                                        </p:attrNameLst>
                                      </p:cBhvr>
                                      <p:to>
                                        <p:strVal val="visible"/>
                                      </p:to>
                                    </p:set>
                                    <p:animEffect transition="in" filter="fade">
                                      <p:cBhvr>
                                        <p:cTn id="464" dur="500"/>
                                        <p:tgtEl>
                                          <p:spTgt spid="175"/>
                                        </p:tgtEl>
                                      </p:cBhvr>
                                    </p:animEffect>
                                  </p:childTnLst>
                                </p:cTn>
                              </p:par>
                              <p:par>
                                <p:cTn id="465" presetID="10" presetClass="entr" presetSubtype="0" fill="hold" grpId="0" nodeType="withEffect">
                                  <p:stCondLst>
                                    <p:cond delay="100"/>
                                  </p:stCondLst>
                                  <p:childTnLst>
                                    <p:set>
                                      <p:cBhvr>
                                        <p:cTn id="466" dur="1" fill="hold">
                                          <p:stCondLst>
                                            <p:cond delay="0"/>
                                          </p:stCondLst>
                                        </p:cTn>
                                        <p:tgtEl>
                                          <p:spTgt spid="176"/>
                                        </p:tgtEl>
                                        <p:attrNameLst>
                                          <p:attrName>style.visibility</p:attrName>
                                        </p:attrNameLst>
                                      </p:cBhvr>
                                      <p:to>
                                        <p:strVal val="visible"/>
                                      </p:to>
                                    </p:set>
                                    <p:animEffect transition="in" filter="fade">
                                      <p:cBhvr>
                                        <p:cTn id="467" dur="500"/>
                                        <p:tgtEl>
                                          <p:spTgt spid="176"/>
                                        </p:tgtEl>
                                      </p:cBhvr>
                                    </p:animEffect>
                                  </p:childTnLst>
                                </p:cTn>
                              </p:par>
                              <p:par>
                                <p:cTn id="468" presetID="10" presetClass="entr" presetSubtype="0" fill="hold" grpId="0" nodeType="withEffect">
                                  <p:stCondLst>
                                    <p:cond delay="300"/>
                                  </p:stCondLst>
                                  <p:childTnLst>
                                    <p:set>
                                      <p:cBhvr>
                                        <p:cTn id="469" dur="1" fill="hold">
                                          <p:stCondLst>
                                            <p:cond delay="0"/>
                                          </p:stCondLst>
                                        </p:cTn>
                                        <p:tgtEl>
                                          <p:spTgt spid="177"/>
                                        </p:tgtEl>
                                        <p:attrNameLst>
                                          <p:attrName>style.visibility</p:attrName>
                                        </p:attrNameLst>
                                      </p:cBhvr>
                                      <p:to>
                                        <p:strVal val="visible"/>
                                      </p:to>
                                    </p:set>
                                    <p:animEffect transition="in" filter="fade">
                                      <p:cBhvr>
                                        <p:cTn id="470" dur="500"/>
                                        <p:tgtEl>
                                          <p:spTgt spid="177"/>
                                        </p:tgtEl>
                                      </p:cBhvr>
                                    </p:animEffect>
                                  </p:childTnLst>
                                </p:cTn>
                              </p:par>
                              <p:par>
                                <p:cTn id="471" presetID="10" presetClass="entr" presetSubtype="0" fill="hold" grpId="0" nodeType="withEffect">
                                  <p:stCondLst>
                                    <p:cond delay="200"/>
                                  </p:stCondLst>
                                  <p:childTnLst>
                                    <p:set>
                                      <p:cBhvr>
                                        <p:cTn id="472" dur="1" fill="hold">
                                          <p:stCondLst>
                                            <p:cond delay="0"/>
                                          </p:stCondLst>
                                        </p:cTn>
                                        <p:tgtEl>
                                          <p:spTgt spid="161"/>
                                        </p:tgtEl>
                                        <p:attrNameLst>
                                          <p:attrName>style.visibility</p:attrName>
                                        </p:attrNameLst>
                                      </p:cBhvr>
                                      <p:to>
                                        <p:strVal val="visible"/>
                                      </p:to>
                                    </p:set>
                                    <p:animEffect transition="in" filter="fade">
                                      <p:cBhvr>
                                        <p:cTn id="473" dur="500"/>
                                        <p:tgtEl>
                                          <p:spTgt spid="161"/>
                                        </p:tgtEl>
                                      </p:cBhvr>
                                    </p:animEffect>
                                  </p:childTnLst>
                                </p:cTn>
                              </p:par>
                              <p:par>
                                <p:cTn id="474" presetID="10" presetClass="entr" presetSubtype="0" fill="hold" grpId="0" nodeType="withEffect">
                                  <p:stCondLst>
                                    <p:cond delay="300"/>
                                  </p:stCondLst>
                                  <p:childTnLst>
                                    <p:set>
                                      <p:cBhvr>
                                        <p:cTn id="475" dur="1" fill="hold">
                                          <p:stCondLst>
                                            <p:cond delay="0"/>
                                          </p:stCondLst>
                                        </p:cTn>
                                        <p:tgtEl>
                                          <p:spTgt spid="178"/>
                                        </p:tgtEl>
                                        <p:attrNameLst>
                                          <p:attrName>style.visibility</p:attrName>
                                        </p:attrNameLst>
                                      </p:cBhvr>
                                      <p:to>
                                        <p:strVal val="visible"/>
                                      </p:to>
                                    </p:set>
                                    <p:animEffect transition="in" filter="fade">
                                      <p:cBhvr>
                                        <p:cTn id="476" dur="500"/>
                                        <p:tgtEl>
                                          <p:spTgt spid="178"/>
                                        </p:tgtEl>
                                      </p:cBhvr>
                                    </p:animEffect>
                                  </p:childTnLst>
                                </p:cTn>
                              </p:par>
                              <p:par>
                                <p:cTn id="477" presetID="10" presetClass="entr" presetSubtype="0" fill="hold" grpId="0" nodeType="withEffect">
                                  <p:stCondLst>
                                    <p:cond delay="200"/>
                                  </p:stCondLst>
                                  <p:childTnLst>
                                    <p:set>
                                      <p:cBhvr>
                                        <p:cTn id="478" dur="1" fill="hold">
                                          <p:stCondLst>
                                            <p:cond delay="0"/>
                                          </p:stCondLst>
                                        </p:cTn>
                                        <p:tgtEl>
                                          <p:spTgt spid="179"/>
                                        </p:tgtEl>
                                        <p:attrNameLst>
                                          <p:attrName>style.visibility</p:attrName>
                                        </p:attrNameLst>
                                      </p:cBhvr>
                                      <p:to>
                                        <p:strVal val="visible"/>
                                      </p:to>
                                    </p:set>
                                    <p:animEffect transition="in" filter="fade">
                                      <p:cBhvr>
                                        <p:cTn id="479" dur="500"/>
                                        <p:tgtEl>
                                          <p:spTgt spid="179"/>
                                        </p:tgtEl>
                                      </p:cBhvr>
                                    </p:animEffect>
                                  </p:childTnLst>
                                </p:cTn>
                              </p:par>
                              <p:par>
                                <p:cTn id="480" presetID="10" presetClass="entr" presetSubtype="0" fill="hold" grpId="0" nodeType="withEffect">
                                  <p:stCondLst>
                                    <p:cond delay="100"/>
                                  </p:stCondLst>
                                  <p:childTnLst>
                                    <p:set>
                                      <p:cBhvr>
                                        <p:cTn id="481" dur="1" fill="hold">
                                          <p:stCondLst>
                                            <p:cond delay="0"/>
                                          </p:stCondLst>
                                        </p:cTn>
                                        <p:tgtEl>
                                          <p:spTgt spid="180"/>
                                        </p:tgtEl>
                                        <p:attrNameLst>
                                          <p:attrName>style.visibility</p:attrName>
                                        </p:attrNameLst>
                                      </p:cBhvr>
                                      <p:to>
                                        <p:strVal val="visible"/>
                                      </p:to>
                                    </p:set>
                                    <p:animEffect transition="in" filter="fade">
                                      <p:cBhvr>
                                        <p:cTn id="482" dur="500"/>
                                        <p:tgtEl>
                                          <p:spTgt spid="180"/>
                                        </p:tgtEl>
                                      </p:cBhvr>
                                    </p:animEffect>
                                  </p:childTnLst>
                                </p:cTn>
                              </p:par>
                              <p:par>
                                <p:cTn id="483" presetID="10" presetClass="entr" presetSubtype="0" fill="hold" grpId="0" nodeType="withEffect">
                                  <p:stCondLst>
                                    <p:cond delay="200"/>
                                  </p:stCondLst>
                                  <p:childTnLst>
                                    <p:set>
                                      <p:cBhvr>
                                        <p:cTn id="484" dur="1" fill="hold">
                                          <p:stCondLst>
                                            <p:cond delay="0"/>
                                          </p:stCondLst>
                                        </p:cTn>
                                        <p:tgtEl>
                                          <p:spTgt spid="181"/>
                                        </p:tgtEl>
                                        <p:attrNameLst>
                                          <p:attrName>style.visibility</p:attrName>
                                        </p:attrNameLst>
                                      </p:cBhvr>
                                      <p:to>
                                        <p:strVal val="visible"/>
                                      </p:to>
                                    </p:set>
                                    <p:animEffect transition="in" filter="fade">
                                      <p:cBhvr>
                                        <p:cTn id="485" dur="500"/>
                                        <p:tgtEl>
                                          <p:spTgt spid="181"/>
                                        </p:tgtEl>
                                      </p:cBhvr>
                                    </p:animEffect>
                                  </p:childTnLst>
                                </p:cTn>
                              </p:par>
                              <p:par>
                                <p:cTn id="486" presetID="10" presetClass="entr" presetSubtype="0" fill="hold" grpId="0" nodeType="withEffect">
                                  <p:stCondLst>
                                    <p:cond delay="100"/>
                                  </p:stCondLst>
                                  <p:childTnLst>
                                    <p:set>
                                      <p:cBhvr>
                                        <p:cTn id="487" dur="1" fill="hold">
                                          <p:stCondLst>
                                            <p:cond delay="0"/>
                                          </p:stCondLst>
                                        </p:cTn>
                                        <p:tgtEl>
                                          <p:spTgt spid="182"/>
                                        </p:tgtEl>
                                        <p:attrNameLst>
                                          <p:attrName>style.visibility</p:attrName>
                                        </p:attrNameLst>
                                      </p:cBhvr>
                                      <p:to>
                                        <p:strVal val="visible"/>
                                      </p:to>
                                    </p:set>
                                    <p:animEffect transition="in" filter="fade">
                                      <p:cBhvr>
                                        <p:cTn id="488" dur="500"/>
                                        <p:tgtEl>
                                          <p:spTgt spid="182"/>
                                        </p:tgtEl>
                                      </p:cBhvr>
                                    </p:animEffect>
                                  </p:childTnLst>
                                </p:cTn>
                              </p:par>
                              <p:par>
                                <p:cTn id="489" presetID="10" presetClass="entr" presetSubtype="0" fill="hold" grpId="0" nodeType="withEffect">
                                  <p:stCondLst>
                                    <p:cond delay="200"/>
                                  </p:stCondLst>
                                  <p:childTnLst>
                                    <p:set>
                                      <p:cBhvr>
                                        <p:cTn id="490" dur="1" fill="hold">
                                          <p:stCondLst>
                                            <p:cond delay="0"/>
                                          </p:stCondLst>
                                        </p:cTn>
                                        <p:tgtEl>
                                          <p:spTgt spid="183"/>
                                        </p:tgtEl>
                                        <p:attrNameLst>
                                          <p:attrName>style.visibility</p:attrName>
                                        </p:attrNameLst>
                                      </p:cBhvr>
                                      <p:to>
                                        <p:strVal val="visible"/>
                                      </p:to>
                                    </p:set>
                                    <p:animEffect transition="in" filter="fade">
                                      <p:cBhvr>
                                        <p:cTn id="491" dur="500"/>
                                        <p:tgtEl>
                                          <p:spTgt spid="183"/>
                                        </p:tgtEl>
                                      </p:cBhvr>
                                    </p:animEffect>
                                  </p:childTnLst>
                                </p:cTn>
                              </p:par>
                              <p:par>
                                <p:cTn id="492" presetID="10" presetClass="entr" presetSubtype="0" fill="hold" grpId="0" nodeType="withEffect">
                                  <p:stCondLst>
                                    <p:cond delay="300"/>
                                  </p:stCondLst>
                                  <p:childTnLst>
                                    <p:set>
                                      <p:cBhvr>
                                        <p:cTn id="493" dur="1" fill="hold">
                                          <p:stCondLst>
                                            <p:cond delay="0"/>
                                          </p:stCondLst>
                                        </p:cTn>
                                        <p:tgtEl>
                                          <p:spTgt spid="184"/>
                                        </p:tgtEl>
                                        <p:attrNameLst>
                                          <p:attrName>style.visibility</p:attrName>
                                        </p:attrNameLst>
                                      </p:cBhvr>
                                      <p:to>
                                        <p:strVal val="visible"/>
                                      </p:to>
                                    </p:set>
                                    <p:animEffect transition="in" filter="fade">
                                      <p:cBhvr>
                                        <p:cTn id="494" dur="500"/>
                                        <p:tgtEl>
                                          <p:spTgt spid="184"/>
                                        </p:tgtEl>
                                      </p:cBhvr>
                                    </p:animEffect>
                                  </p:childTnLst>
                                </p:cTn>
                              </p:par>
                              <p:par>
                                <p:cTn id="495" presetID="10" presetClass="entr" presetSubtype="0" fill="hold" grpId="0" nodeType="withEffect">
                                  <p:stCondLst>
                                    <p:cond delay="200"/>
                                  </p:stCondLst>
                                  <p:childTnLst>
                                    <p:set>
                                      <p:cBhvr>
                                        <p:cTn id="496" dur="1" fill="hold">
                                          <p:stCondLst>
                                            <p:cond delay="0"/>
                                          </p:stCondLst>
                                        </p:cTn>
                                        <p:tgtEl>
                                          <p:spTgt spid="185"/>
                                        </p:tgtEl>
                                        <p:attrNameLst>
                                          <p:attrName>style.visibility</p:attrName>
                                        </p:attrNameLst>
                                      </p:cBhvr>
                                      <p:to>
                                        <p:strVal val="visible"/>
                                      </p:to>
                                    </p:set>
                                    <p:animEffect transition="in" filter="fade">
                                      <p:cBhvr>
                                        <p:cTn id="497" dur="500"/>
                                        <p:tgtEl>
                                          <p:spTgt spid="185"/>
                                        </p:tgtEl>
                                      </p:cBhvr>
                                    </p:animEffect>
                                  </p:childTnLst>
                                </p:cTn>
                              </p:par>
                              <p:par>
                                <p:cTn id="498" presetID="10" presetClass="entr" presetSubtype="0" fill="hold" grpId="0" nodeType="withEffect">
                                  <p:stCondLst>
                                    <p:cond delay="200"/>
                                  </p:stCondLst>
                                  <p:childTnLst>
                                    <p:set>
                                      <p:cBhvr>
                                        <p:cTn id="499" dur="1" fill="hold">
                                          <p:stCondLst>
                                            <p:cond delay="0"/>
                                          </p:stCondLst>
                                        </p:cTn>
                                        <p:tgtEl>
                                          <p:spTgt spid="186"/>
                                        </p:tgtEl>
                                        <p:attrNameLst>
                                          <p:attrName>style.visibility</p:attrName>
                                        </p:attrNameLst>
                                      </p:cBhvr>
                                      <p:to>
                                        <p:strVal val="visible"/>
                                      </p:to>
                                    </p:set>
                                    <p:animEffect transition="in" filter="fade">
                                      <p:cBhvr>
                                        <p:cTn id="500" dur="500"/>
                                        <p:tgtEl>
                                          <p:spTgt spid="186"/>
                                        </p:tgtEl>
                                      </p:cBhvr>
                                    </p:animEffect>
                                  </p:childTnLst>
                                </p:cTn>
                              </p:par>
                              <p:par>
                                <p:cTn id="501" presetID="10" presetClass="entr" presetSubtype="0" fill="hold" grpId="0" nodeType="withEffect">
                                  <p:stCondLst>
                                    <p:cond delay="300"/>
                                  </p:stCondLst>
                                  <p:childTnLst>
                                    <p:set>
                                      <p:cBhvr>
                                        <p:cTn id="502" dur="1" fill="hold">
                                          <p:stCondLst>
                                            <p:cond delay="0"/>
                                          </p:stCondLst>
                                        </p:cTn>
                                        <p:tgtEl>
                                          <p:spTgt spid="187"/>
                                        </p:tgtEl>
                                        <p:attrNameLst>
                                          <p:attrName>style.visibility</p:attrName>
                                        </p:attrNameLst>
                                      </p:cBhvr>
                                      <p:to>
                                        <p:strVal val="visible"/>
                                      </p:to>
                                    </p:set>
                                    <p:animEffect transition="in" filter="fade">
                                      <p:cBhvr>
                                        <p:cTn id="503" dur="500"/>
                                        <p:tgtEl>
                                          <p:spTgt spid="187"/>
                                        </p:tgtEl>
                                      </p:cBhvr>
                                    </p:animEffect>
                                  </p:childTnLst>
                                </p:cTn>
                              </p:par>
                              <p:par>
                                <p:cTn id="504" presetID="10" presetClass="entr" presetSubtype="0" fill="hold" grpId="0" nodeType="withEffect">
                                  <p:stCondLst>
                                    <p:cond delay="100"/>
                                  </p:stCondLst>
                                  <p:childTnLst>
                                    <p:set>
                                      <p:cBhvr>
                                        <p:cTn id="505" dur="1" fill="hold">
                                          <p:stCondLst>
                                            <p:cond delay="0"/>
                                          </p:stCondLst>
                                        </p:cTn>
                                        <p:tgtEl>
                                          <p:spTgt spid="188"/>
                                        </p:tgtEl>
                                        <p:attrNameLst>
                                          <p:attrName>style.visibility</p:attrName>
                                        </p:attrNameLst>
                                      </p:cBhvr>
                                      <p:to>
                                        <p:strVal val="visible"/>
                                      </p:to>
                                    </p:set>
                                    <p:animEffect transition="in" filter="fade">
                                      <p:cBhvr>
                                        <p:cTn id="506" dur="500"/>
                                        <p:tgtEl>
                                          <p:spTgt spid="188"/>
                                        </p:tgtEl>
                                      </p:cBhvr>
                                    </p:animEffect>
                                  </p:childTnLst>
                                </p:cTn>
                              </p:par>
                              <p:par>
                                <p:cTn id="507" presetID="10" presetClass="entr" presetSubtype="0" fill="hold" grpId="0" nodeType="withEffect">
                                  <p:stCondLst>
                                    <p:cond delay="200"/>
                                  </p:stCondLst>
                                  <p:childTnLst>
                                    <p:set>
                                      <p:cBhvr>
                                        <p:cTn id="508" dur="1" fill="hold">
                                          <p:stCondLst>
                                            <p:cond delay="0"/>
                                          </p:stCondLst>
                                        </p:cTn>
                                        <p:tgtEl>
                                          <p:spTgt spid="189"/>
                                        </p:tgtEl>
                                        <p:attrNameLst>
                                          <p:attrName>style.visibility</p:attrName>
                                        </p:attrNameLst>
                                      </p:cBhvr>
                                      <p:to>
                                        <p:strVal val="visible"/>
                                      </p:to>
                                    </p:set>
                                    <p:animEffect transition="in" filter="fade">
                                      <p:cBhvr>
                                        <p:cTn id="509" dur="500"/>
                                        <p:tgtEl>
                                          <p:spTgt spid="189"/>
                                        </p:tgtEl>
                                      </p:cBhvr>
                                    </p:animEffect>
                                  </p:childTnLst>
                                </p:cTn>
                              </p:par>
                              <p:par>
                                <p:cTn id="510" presetID="10" presetClass="entr" presetSubtype="0" fill="hold" grpId="0" nodeType="withEffect">
                                  <p:stCondLst>
                                    <p:cond delay="300"/>
                                  </p:stCondLst>
                                  <p:childTnLst>
                                    <p:set>
                                      <p:cBhvr>
                                        <p:cTn id="511" dur="1" fill="hold">
                                          <p:stCondLst>
                                            <p:cond delay="0"/>
                                          </p:stCondLst>
                                        </p:cTn>
                                        <p:tgtEl>
                                          <p:spTgt spid="190"/>
                                        </p:tgtEl>
                                        <p:attrNameLst>
                                          <p:attrName>style.visibility</p:attrName>
                                        </p:attrNameLst>
                                      </p:cBhvr>
                                      <p:to>
                                        <p:strVal val="visible"/>
                                      </p:to>
                                    </p:set>
                                    <p:animEffect transition="in" filter="fade">
                                      <p:cBhvr>
                                        <p:cTn id="512" dur="500"/>
                                        <p:tgtEl>
                                          <p:spTgt spid="190"/>
                                        </p:tgtEl>
                                      </p:cBhvr>
                                    </p:animEffect>
                                  </p:childTnLst>
                                </p:cTn>
                              </p:par>
                              <p:par>
                                <p:cTn id="513" presetID="10" presetClass="entr" presetSubtype="0" fill="hold" grpId="0" nodeType="withEffect">
                                  <p:stCondLst>
                                    <p:cond delay="100"/>
                                  </p:stCondLst>
                                  <p:childTnLst>
                                    <p:set>
                                      <p:cBhvr>
                                        <p:cTn id="514" dur="1" fill="hold">
                                          <p:stCondLst>
                                            <p:cond delay="0"/>
                                          </p:stCondLst>
                                        </p:cTn>
                                        <p:tgtEl>
                                          <p:spTgt spid="191"/>
                                        </p:tgtEl>
                                        <p:attrNameLst>
                                          <p:attrName>style.visibility</p:attrName>
                                        </p:attrNameLst>
                                      </p:cBhvr>
                                      <p:to>
                                        <p:strVal val="visible"/>
                                      </p:to>
                                    </p:set>
                                    <p:animEffect transition="in" filter="fade">
                                      <p:cBhvr>
                                        <p:cTn id="515" dur="500"/>
                                        <p:tgtEl>
                                          <p:spTgt spid="191"/>
                                        </p:tgtEl>
                                      </p:cBhvr>
                                    </p:animEffect>
                                  </p:childTnLst>
                                </p:cTn>
                              </p:par>
                              <p:par>
                                <p:cTn id="516" presetID="10" presetClass="entr" presetSubtype="0" fill="hold" grpId="0" nodeType="withEffect">
                                  <p:stCondLst>
                                    <p:cond delay="100"/>
                                  </p:stCondLst>
                                  <p:childTnLst>
                                    <p:set>
                                      <p:cBhvr>
                                        <p:cTn id="517" dur="1" fill="hold">
                                          <p:stCondLst>
                                            <p:cond delay="0"/>
                                          </p:stCondLst>
                                        </p:cTn>
                                        <p:tgtEl>
                                          <p:spTgt spid="192"/>
                                        </p:tgtEl>
                                        <p:attrNameLst>
                                          <p:attrName>style.visibility</p:attrName>
                                        </p:attrNameLst>
                                      </p:cBhvr>
                                      <p:to>
                                        <p:strVal val="visible"/>
                                      </p:to>
                                    </p:set>
                                    <p:animEffect transition="in" filter="fade">
                                      <p:cBhvr>
                                        <p:cTn id="518" dur="500"/>
                                        <p:tgtEl>
                                          <p:spTgt spid="192"/>
                                        </p:tgtEl>
                                      </p:cBhvr>
                                    </p:animEffect>
                                  </p:childTnLst>
                                </p:cTn>
                              </p:par>
                              <p:par>
                                <p:cTn id="519" presetID="10" presetClass="entr" presetSubtype="0" fill="hold" grpId="0" nodeType="withEffect">
                                  <p:stCondLst>
                                    <p:cond delay="200"/>
                                  </p:stCondLst>
                                  <p:childTnLst>
                                    <p:set>
                                      <p:cBhvr>
                                        <p:cTn id="520" dur="1" fill="hold">
                                          <p:stCondLst>
                                            <p:cond delay="0"/>
                                          </p:stCondLst>
                                        </p:cTn>
                                        <p:tgtEl>
                                          <p:spTgt spid="193"/>
                                        </p:tgtEl>
                                        <p:attrNameLst>
                                          <p:attrName>style.visibility</p:attrName>
                                        </p:attrNameLst>
                                      </p:cBhvr>
                                      <p:to>
                                        <p:strVal val="visible"/>
                                      </p:to>
                                    </p:set>
                                    <p:animEffect transition="in" filter="fade">
                                      <p:cBhvr>
                                        <p:cTn id="521" dur="500"/>
                                        <p:tgtEl>
                                          <p:spTgt spid="193"/>
                                        </p:tgtEl>
                                      </p:cBhvr>
                                    </p:animEffect>
                                  </p:childTnLst>
                                </p:cTn>
                              </p:par>
                              <p:par>
                                <p:cTn id="522" presetID="10" presetClass="entr" presetSubtype="0" fill="hold" grpId="0" nodeType="withEffect">
                                  <p:stCondLst>
                                    <p:cond delay="300"/>
                                  </p:stCondLst>
                                  <p:childTnLst>
                                    <p:set>
                                      <p:cBhvr>
                                        <p:cTn id="523" dur="1" fill="hold">
                                          <p:stCondLst>
                                            <p:cond delay="0"/>
                                          </p:stCondLst>
                                        </p:cTn>
                                        <p:tgtEl>
                                          <p:spTgt spid="194"/>
                                        </p:tgtEl>
                                        <p:attrNameLst>
                                          <p:attrName>style.visibility</p:attrName>
                                        </p:attrNameLst>
                                      </p:cBhvr>
                                      <p:to>
                                        <p:strVal val="visible"/>
                                      </p:to>
                                    </p:set>
                                    <p:animEffect transition="in" filter="fade">
                                      <p:cBhvr>
                                        <p:cTn id="524" dur="500"/>
                                        <p:tgtEl>
                                          <p:spTgt spid="194"/>
                                        </p:tgtEl>
                                      </p:cBhvr>
                                    </p:animEffect>
                                  </p:childTnLst>
                                </p:cTn>
                              </p:par>
                              <p:par>
                                <p:cTn id="525" presetID="10" presetClass="entr" presetSubtype="0" fill="hold" grpId="0" nodeType="withEffect">
                                  <p:stCondLst>
                                    <p:cond delay="200"/>
                                  </p:stCondLst>
                                  <p:childTnLst>
                                    <p:set>
                                      <p:cBhvr>
                                        <p:cTn id="526" dur="1" fill="hold">
                                          <p:stCondLst>
                                            <p:cond delay="0"/>
                                          </p:stCondLst>
                                        </p:cTn>
                                        <p:tgtEl>
                                          <p:spTgt spid="195"/>
                                        </p:tgtEl>
                                        <p:attrNameLst>
                                          <p:attrName>style.visibility</p:attrName>
                                        </p:attrNameLst>
                                      </p:cBhvr>
                                      <p:to>
                                        <p:strVal val="visible"/>
                                      </p:to>
                                    </p:set>
                                    <p:animEffect transition="in" filter="fade">
                                      <p:cBhvr>
                                        <p:cTn id="527" dur="500"/>
                                        <p:tgtEl>
                                          <p:spTgt spid="195"/>
                                        </p:tgtEl>
                                      </p:cBhvr>
                                    </p:animEffect>
                                  </p:childTnLst>
                                </p:cTn>
                              </p:par>
                              <p:par>
                                <p:cTn id="528" presetID="10" presetClass="entr" presetSubtype="0" fill="hold" grpId="0" nodeType="withEffect">
                                  <p:stCondLst>
                                    <p:cond delay="100"/>
                                  </p:stCondLst>
                                  <p:childTnLst>
                                    <p:set>
                                      <p:cBhvr>
                                        <p:cTn id="529" dur="1" fill="hold">
                                          <p:stCondLst>
                                            <p:cond delay="0"/>
                                          </p:stCondLst>
                                        </p:cTn>
                                        <p:tgtEl>
                                          <p:spTgt spid="196"/>
                                        </p:tgtEl>
                                        <p:attrNameLst>
                                          <p:attrName>style.visibility</p:attrName>
                                        </p:attrNameLst>
                                      </p:cBhvr>
                                      <p:to>
                                        <p:strVal val="visible"/>
                                      </p:to>
                                    </p:set>
                                    <p:animEffect transition="in" filter="fade">
                                      <p:cBhvr>
                                        <p:cTn id="530" dur="500"/>
                                        <p:tgtEl>
                                          <p:spTgt spid="196"/>
                                        </p:tgtEl>
                                      </p:cBhvr>
                                    </p:animEffect>
                                  </p:childTnLst>
                                </p:cTn>
                              </p:par>
                              <p:par>
                                <p:cTn id="531" presetID="10" presetClass="entr" presetSubtype="0" fill="hold" grpId="0" nodeType="withEffect">
                                  <p:stCondLst>
                                    <p:cond delay="200"/>
                                  </p:stCondLst>
                                  <p:childTnLst>
                                    <p:set>
                                      <p:cBhvr>
                                        <p:cTn id="532" dur="1" fill="hold">
                                          <p:stCondLst>
                                            <p:cond delay="0"/>
                                          </p:stCondLst>
                                        </p:cTn>
                                        <p:tgtEl>
                                          <p:spTgt spid="197"/>
                                        </p:tgtEl>
                                        <p:attrNameLst>
                                          <p:attrName>style.visibility</p:attrName>
                                        </p:attrNameLst>
                                      </p:cBhvr>
                                      <p:to>
                                        <p:strVal val="visible"/>
                                      </p:to>
                                    </p:set>
                                    <p:animEffect transition="in" filter="fade">
                                      <p:cBhvr>
                                        <p:cTn id="533" dur="500"/>
                                        <p:tgtEl>
                                          <p:spTgt spid="197"/>
                                        </p:tgtEl>
                                      </p:cBhvr>
                                    </p:animEffect>
                                  </p:childTnLst>
                                </p:cTn>
                              </p:par>
                              <p:par>
                                <p:cTn id="534" presetID="10" presetClass="entr" presetSubtype="0" fill="hold" grpId="0" nodeType="withEffect">
                                  <p:stCondLst>
                                    <p:cond delay="300"/>
                                  </p:stCondLst>
                                  <p:childTnLst>
                                    <p:set>
                                      <p:cBhvr>
                                        <p:cTn id="535" dur="1" fill="hold">
                                          <p:stCondLst>
                                            <p:cond delay="0"/>
                                          </p:stCondLst>
                                        </p:cTn>
                                        <p:tgtEl>
                                          <p:spTgt spid="198"/>
                                        </p:tgtEl>
                                        <p:attrNameLst>
                                          <p:attrName>style.visibility</p:attrName>
                                        </p:attrNameLst>
                                      </p:cBhvr>
                                      <p:to>
                                        <p:strVal val="visible"/>
                                      </p:to>
                                    </p:set>
                                    <p:animEffect transition="in" filter="fade">
                                      <p:cBhvr>
                                        <p:cTn id="536" dur="500"/>
                                        <p:tgtEl>
                                          <p:spTgt spid="198"/>
                                        </p:tgtEl>
                                      </p:cBhvr>
                                    </p:animEffect>
                                  </p:childTnLst>
                                </p:cTn>
                              </p:par>
                              <p:par>
                                <p:cTn id="537" presetID="10" presetClass="entr" presetSubtype="0" fill="hold" grpId="0" nodeType="withEffect">
                                  <p:stCondLst>
                                    <p:cond delay="100"/>
                                  </p:stCondLst>
                                  <p:childTnLst>
                                    <p:set>
                                      <p:cBhvr>
                                        <p:cTn id="538" dur="1" fill="hold">
                                          <p:stCondLst>
                                            <p:cond delay="0"/>
                                          </p:stCondLst>
                                        </p:cTn>
                                        <p:tgtEl>
                                          <p:spTgt spid="199"/>
                                        </p:tgtEl>
                                        <p:attrNameLst>
                                          <p:attrName>style.visibility</p:attrName>
                                        </p:attrNameLst>
                                      </p:cBhvr>
                                      <p:to>
                                        <p:strVal val="visible"/>
                                      </p:to>
                                    </p:set>
                                    <p:animEffect transition="in" filter="fade">
                                      <p:cBhvr>
                                        <p:cTn id="539" dur="500"/>
                                        <p:tgtEl>
                                          <p:spTgt spid="199"/>
                                        </p:tgtEl>
                                      </p:cBhvr>
                                    </p:animEffect>
                                  </p:childTnLst>
                                </p:cTn>
                              </p:par>
                              <p:par>
                                <p:cTn id="540" presetID="10" presetClass="entr" presetSubtype="0" fill="hold" grpId="0" nodeType="withEffect">
                                  <p:stCondLst>
                                    <p:cond delay="300"/>
                                  </p:stCondLst>
                                  <p:childTnLst>
                                    <p:set>
                                      <p:cBhvr>
                                        <p:cTn id="541" dur="1" fill="hold">
                                          <p:stCondLst>
                                            <p:cond delay="0"/>
                                          </p:stCondLst>
                                        </p:cTn>
                                        <p:tgtEl>
                                          <p:spTgt spid="200"/>
                                        </p:tgtEl>
                                        <p:attrNameLst>
                                          <p:attrName>style.visibility</p:attrName>
                                        </p:attrNameLst>
                                      </p:cBhvr>
                                      <p:to>
                                        <p:strVal val="visible"/>
                                      </p:to>
                                    </p:set>
                                    <p:animEffect transition="in" filter="fade">
                                      <p:cBhvr>
                                        <p:cTn id="542" dur="500"/>
                                        <p:tgtEl>
                                          <p:spTgt spid="200"/>
                                        </p:tgtEl>
                                      </p:cBhvr>
                                    </p:animEffect>
                                  </p:childTnLst>
                                </p:cTn>
                              </p:par>
                              <p:par>
                                <p:cTn id="543" presetID="10" presetClass="entr" presetSubtype="0" fill="hold" grpId="0" nodeType="withEffect">
                                  <p:stCondLst>
                                    <p:cond delay="200"/>
                                  </p:stCondLst>
                                  <p:childTnLst>
                                    <p:set>
                                      <p:cBhvr>
                                        <p:cTn id="544" dur="1" fill="hold">
                                          <p:stCondLst>
                                            <p:cond delay="0"/>
                                          </p:stCondLst>
                                        </p:cTn>
                                        <p:tgtEl>
                                          <p:spTgt spid="201"/>
                                        </p:tgtEl>
                                        <p:attrNameLst>
                                          <p:attrName>style.visibility</p:attrName>
                                        </p:attrNameLst>
                                      </p:cBhvr>
                                      <p:to>
                                        <p:strVal val="visible"/>
                                      </p:to>
                                    </p:set>
                                    <p:animEffect transition="in" filter="fade">
                                      <p:cBhvr>
                                        <p:cTn id="545" dur="500"/>
                                        <p:tgtEl>
                                          <p:spTgt spid="201"/>
                                        </p:tgtEl>
                                      </p:cBhvr>
                                    </p:animEffect>
                                  </p:childTnLst>
                                </p:cTn>
                              </p:par>
                              <p:par>
                                <p:cTn id="546" presetID="10" presetClass="entr" presetSubtype="0" fill="hold" grpId="0" nodeType="withEffect">
                                  <p:stCondLst>
                                    <p:cond delay="300"/>
                                  </p:stCondLst>
                                  <p:childTnLst>
                                    <p:set>
                                      <p:cBhvr>
                                        <p:cTn id="547" dur="1" fill="hold">
                                          <p:stCondLst>
                                            <p:cond delay="0"/>
                                          </p:stCondLst>
                                        </p:cTn>
                                        <p:tgtEl>
                                          <p:spTgt spid="202"/>
                                        </p:tgtEl>
                                        <p:attrNameLst>
                                          <p:attrName>style.visibility</p:attrName>
                                        </p:attrNameLst>
                                      </p:cBhvr>
                                      <p:to>
                                        <p:strVal val="visible"/>
                                      </p:to>
                                    </p:set>
                                    <p:animEffect transition="in" filter="fade">
                                      <p:cBhvr>
                                        <p:cTn id="548" dur="500"/>
                                        <p:tgtEl>
                                          <p:spTgt spid="202"/>
                                        </p:tgtEl>
                                      </p:cBhvr>
                                    </p:animEffect>
                                  </p:childTnLst>
                                </p:cTn>
                              </p:par>
                              <p:par>
                                <p:cTn id="549" presetID="10" presetClass="entr" presetSubtype="0" fill="hold" grpId="0" nodeType="withEffect">
                                  <p:stCondLst>
                                    <p:cond delay="200"/>
                                  </p:stCondLst>
                                  <p:childTnLst>
                                    <p:set>
                                      <p:cBhvr>
                                        <p:cTn id="550" dur="1" fill="hold">
                                          <p:stCondLst>
                                            <p:cond delay="0"/>
                                          </p:stCondLst>
                                        </p:cTn>
                                        <p:tgtEl>
                                          <p:spTgt spid="203"/>
                                        </p:tgtEl>
                                        <p:attrNameLst>
                                          <p:attrName>style.visibility</p:attrName>
                                        </p:attrNameLst>
                                      </p:cBhvr>
                                      <p:to>
                                        <p:strVal val="visible"/>
                                      </p:to>
                                    </p:set>
                                    <p:animEffect transition="in" filter="fade">
                                      <p:cBhvr>
                                        <p:cTn id="551" dur="500"/>
                                        <p:tgtEl>
                                          <p:spTgt spid="203"/>
                                        </p:tgtEl>
                                      </p:cBhvr>
                                    </p:animEffect>
                                  </p:childTnLst>
                                </p:cTn>
                              </p:par>
                              <p:par>
                                <p:cTn id="552" presetID="10" presetClass="entr" presetSubtype="0" fill="hold" grpId="0" nodeType="withEffect">
                                  <p:stCondLst>
                                    <p:cond delay="300"/>
                                  </p:stCondLst>
                                  <p:childTnLst>
                                    <p:set>
                                      <p:cBhvr>
                                        <p:cTn id="553" dur="1" fill="hold">
                                          <p:stCondLst>
                                            <p:cond delay="0"/>
                                          </p:stCondLst>
                                        </p:cTn>
                                        <p:tgtEl>
                                          <p:spTgt spid="204"/>
                                        </p:tgtEl>
                                        <p:attrNameLst>
                                          <p:attrName>style.visibility</p:attrName>
                                        </p:attrNameLst>
                                      </p:cBhvr>
                                      <p:to>
                                        <p:strVal val="visible"/>
                                      </p:to>
                                    </p:set>
                                    <p:animEffect transition="in" filter="fade">
                                      <p:cBhvr>
                                        <p:cTn id="554" dur="500"/>
                                        <p:tgtEl>
                                          <p:spTgt spid="204"/>
                                        </p:tgtEl>
                                      </p:cBhvr>
                                    </p:animEffect>
                                  </p:childTnLst>
                                </p:cTn>
                              </p:par>
                              <p:par>
                                <p:cTn id="555" presetID="10" presetClass="entr" presetSubtype="0" fill="hold" grpId="0" nodeType="withEffect">
                                  <p:stCondLst>
                                    <p:cond delay="200"/>
                                  </p:stCondLst>
                                  <p:childTnLst>
                                    <p:set>
                                      <p:cBhvr>
                                        <p:cTn id="556" dur="1" fill="hold">
                                          <p:stCondLst>
                                            <p:cond delay="0"/>
                                          </p:stCondLst>
                                        </p:cTn>
                                        <p:tgtEl>
                                          <p:spTgt spid="205"/>
                                        </p:tgtEl>
                                        <p:attrNameLst>
                                          <p:attrName>style.visibility</p:attrName>
                                        </p:attrNameLst>
                                      </p:cBhvr>
                                      <p:to>
                                        <p:strVal val="visible"/>
                                      </p:to>
                                    </p:set>
                                    <p:animEffect transition="in" filter="fade">
                                      <p:cBhvr>
                                        <p:cTn id="557" dur="500"/>
                                        <p:tgtEl>
                                          <p:spTgt spid="205"/>
                                        </p:tgtEl>
                                      </p:cBhvr>
                                    </p:animEffect>
                                  </p:childTnLst>
                                </p:cTn>
                              </p:par>
                              <p:par>
                                <p:cTn id="558" presetID="10" presetClass="entr" presetSubtype="0" fill="hold" grpId="0" nodeType="withEffect">
                                  <p:stCondLst>
                                    <p:cond delay="300"/>
                                  </p:stCondLst>
                                  <p:childTnLst>
                                    <p:set>
                                      <p:cBhvr>
                                        <p:cTn id="559" dur="1" fill="hold">
                                          <p:stCondLst>
                                            <p:cond delay="0"/>
                                          </p:stCondLst>
                                        </p:cTn>
                                        <p:tgtEl>
                                          <p:spTgt spid="206"/>
                                        </p:tgtEl>
                                        <p:attrNameLst>
                                          <p:attrName>style.visibility</p:attrName>
                                        </p:attrNameLst>
                                      </p:cBhvr>
                                      <p:to>
                                        <p:strVal val="visible"/>
                                      </p:to>
                                    </p:set>
                                    <p:animEffect transition="in" filter="fade">
                                      <p:cBhvr>
                                        <p:cTn id="560" dur="500"/>
                                        <p:tgtEl>
                                          <p:spTgt spid="206"/>
                                        </p:tgtEl>
                                      </p:cBhvr>
                                    </p:animEffect>
                                  </p:childTnLst>
                                </p:cTn>
                              </p:par>
                              <p:par>
                                <p:cTn id="561" presetID="10" presetClass="entr" presetSubtype="0" fill="hold" grpId="0" nodeType="withEffect">
                                  <p:stCondLst>
                                    <p:cond delay="200"/>
                                  </p:stCondLst>
                                  <p:childTnLst>
                                    <p:set>
                                      <p:cBhvr>
                                        <p:cTn id="562" dur="1" fill="hold">
                                          <p:stCondLst>
                                            <p:cond delay="0"/>
                                          </p:stCondLst>
                                        </p:cTn>
                                        <p:tgtEl>
                                          <p:spTgt spid="207"/>
                                        </p:tgtEl>
                                        <p:attrNameLst>
                                          <p:attrName>style.visibility</p:attrName>
                                        </p:attrNameLst>
                                      </p:cBhvr>
                                      <p:to>
                                        <p:strVal val="visible"/>
                                      </p:to>
                                    </p:set>
                                    <p:animEffect transition="in" filter="fade">
                                      <p:cBhvr>
                                        <p:cTn id="563" dur="500"/>
                                        <p:tgtEl>
                                          <p:spTgt spid="207"/>
                                        </p:tgtEl>
                                      </p:cBhvr>
                                    </p:animEffect>
                                  </p:childTnLst>
                                </p:cTn>
                              </p:par>
                              <p:par>
                                <p:cTn id="564" presetID="10" presetClass="entr" presetSubtype="0" fill="hold" grpId="0" nodeType="withEffect">
                                  <p:stCondLst>
                                    <p:cond delay="300"/>
                                  </p:stCondLst>
                                  <p:childTnLst>
                                    <p:set>
                                      <p:cBhvr>
                                        <p:cTn id="565" dur="1" fill="hold">
                                          <p:stCondLst>
                                            <p:cond delay="0"/>
                                          </p:stCondLst>
                                        </p:cTn>
                                        <p:tgtEl>
                                          <p:spTgt spid="208"/>
                                        </p:tgtEl>
                                        <p:attrNameLst>
                                          <p:attrName>style.visibility</p:attrName>
                                        </p:attrNameLst>
                                      </p:cBhvr>
                                      <p:to>
                                        <p:strVal val="visible"/>
                                      </p:to>
                                    </p:set>
                                    <p:animEffect transition="in" filter="fade">
                                      <p:cBhvr>
                                        <p:cTn id="566" dur="500"/>
                                        <p:tgtEl>
                                          <p:spTgt spid="208"/>
                                        </p:tgtEl>
                                      </p:cBhvr>
                                    </p:animEffect>
                                  </p:childTnLst>
                                </p:cTn>
                              </p:par>
                              <p:par>
                                <p:cTn id="567" presetID="10" presetClass="entr" presetSubtype="0" fill="hold" grpId="0" nodeType="withEffect">
                                  <p:stCondLst>
                                    <p:cond delay="200"/>
                                  </p:stCondLst>
                                  <p:childTnLst>
                                    <p:set>
                                      <p:cBhvr>
                                        <p:cTn id="568" dur="1" fill="hold">
                                          <p:stCondLst>
                                            <p:cond delay="0"/>
                                          </p:stCondLst>
                                        </p:cTn>
                                        <p:tgtEl>
                                          <p:spTgt spid="209"/>
                                        </p:tgtEl>
                                        <p:attrNameLst>
                                          <p:attrName>style.visibility</p:attrName>
                                        </p:attrNameLst>
                                      </p:cBhvr>
                                      <p:to>
                                        <p:strVal val="visible"/>
                                      </p:to>
                                    </p:set>
                                    <p:animEffect transition="in" filter="fade">
                                      <p:cBhvr>
                                        <p:cTn id="569" dur="500"/>
                                        <p:tgtEl>
                                          <p:spTgt spid="209"/>
                                        </p:tgtEl>
                                      </p:cBhvr>
                                    </p:animEffect>
                                  </p:childTnLst>
                                </p:cTn>
                              </p:par>
                              <p:par>
                                <p:cTn id="570" presetID="10" presetClass="entr" presetSubtype="0" fill="hold" grpId="0" nodeType="withEffect">
                                  <p:stCondLst>
                                    <p:cond delay="200"/>
                                  </p:stCondLst>
                                  <p:childTnLst>
                                    <p:set>
                                      <p:cBhvr>
                                        <p:cTn id="571" dur="1" fill="hold">
                                          <p:stCondLst>
                                            <p:cond delay="0"/>
                                          </p:stCondLst>
                                        </p:cTn>
                                        <p:tgtEl>
                                          <p:spTgt spid="210"/>
                                        </p:tgtEl>
                                        <p:attrNameLst>
                                          <p:attrName>style.visibility</p:attrName>
                                        </p:attrNameLst>
                                      </p:cBhvr>
                                      <p:to>
                                        <p:strVal val="visible"/>
                                      </p:to>
                                    </p:set>
                                    <p:animEffect transition="in" filter="fade">
                                      <p:cBhvr>
                                        <p:cTn id="572" dur="500"/>
                                        <p:tgtEl>
                                          <p:spTgt spid="210"/>
                                        </p:tgtEl>
                                      </p:cBhvr>
                                    </p:animEffect>
                                  </p:childTnLst>
                                </p:cTn>
                              </p:par>
                              <p:par>
                                <p:cTn id="573" presetID="10" presetClass="entr" presetSubtype="0" fill="hold" grpId="0" nodeType="withEffect">
                                  <p:stCondLst>
                                    <p:cond delay="200"/>
                                  </p:stCondLst>
                                  <p:childTnLst>
                                    <p:set>
                                      <p:cBhvr>
                                        <p:cTn id="574" dur="1" fill="hold">
                                          <p:stCondLst>
                                            <p:cond delay="0"/>
                                          </p:stCondLst>
                                        </p:cTn>
                                        <p:tgtEl>
                                          <p:spTgt spid="211"/>
                                        </p:tgtEl>
                                        <p:attrNameLst>
                                          <p:attrName>style.visibility</p:attrName>
                                        </p:attrNameLst>
                                      </p:cBhvr>
                                      <p:to>
                                        <p:strVal val="visible"/>
                                      </p:to>
                                    </p:set>
                                    <p:animEffect transition="in" filter="fade">
                                      <p:cBhvr>
                                        <p:cTn id="575" dur="500"/>
                                        <p:tgtEl>
                                          <p:spTgt spid="211"/>
                                        </p:tgtEl>
                                      </p:cBhvr>
                                    </p:animEffect>
                                  </p:childTnLst>
                                </p:cTn>
                              </p:par>
                              <p:par>
                                <p:cTn id="576" presetID="10" presetClass="entr" presetSubtype="0" fill="hold" grpId="0" nodeType="withEffect">
                                  <p:stCondLst>
                                    <p:cond delay="300"/>
                                  </p:stCondLst>
                                  <p:childTnLst>
                                    <p:set>
                                      <p:cBhvr>
                                        <p:cTn id="577" dur="1" fill="hold">
                                          <p:stCondLst>
                                            <p:cond delay="0"/>
                                          </p:stCondLst>
                                        </p:cTn>
                                        <p:tgtEl>
                                          <p:spTgt spid="212"/>
                                        </p:tgtEl>
                                        <p:attrNameLst>
                                          <p:attrName>style.visibility</p:attrName>
                                        </p:attrNameLst>
                                      </p:cBhvr>
                                      <p:to>
                                        <p:strVal val="visible"/>
                                      </p:to>
                                    </p:set>
                                    <p:animEffect transition="in" filter="fade">
                                      <p:cBhvr>
                                        <p:cTn id="578" dur="500"/>
                                        <p:tgtEl>
                                          <p:spTgt spid="212"/>
                                        </p:tgtEl>
                                      </p:cBhvr>
                                    </p:animEffect>
                                  </p:childTnLst>
                                </p:cTn>
                              </p:par>
                            </p:childTnLst>
                          </p:cTn>
                        </p:par>
                        <p:par>
                          <p:cTn id="579" fill="hold">
                            <p:stCondLst>
                              <p:cond delay="2400"/>
                            </p:stCondLst>
                            <p:childTnLst>
                              <p:par>
                                <p:cTn id="580" presetID="10" presetClass="entr" presetSubtype="0" fill="hold" grpId="0" nodeType="afterEffect">
                                  <p:stCondLst>
                                    <p:cond delay="0"/>
                                  </p:stCondLst>
                                  <p:childTnLst>
                                    <p:set>
                                      <p:cBhvr>
                                        <p:cTn id="581" dur="1" fill="hold">
                                          <p:stCondLst>
                                            <p:cond delay="0"/>
                                          </p:stCondLst>
                                        </p:cTn>
                                        <p:tgtEl>
                                          <p:spTgt spid="217"/>
                                        </p:tgtEl>
                                        <p:attrNameLst>
                                          <p:attrName>style.visibility</p:attrName>
                                        </p:attrNameLst>
                                      </p:cBhvr>
                                      <p:to>
                                        <p:strVal val="visible"/>
                                      </p:to>
                                    </p:set>
                                    <p:animEffect transition="in" filter="fade">
                                      <p:cBhvr>
                                        <p:cTn id="582" dur="500"/>
                                        <p:tgtEl>
                                          <p:spTgt spid="217"/>
                                        </p:tgtEl>
                                      </p:cBhvr>
                                    </p:animEffect>
                                  </p:childTnLst>
                                </p:cTn>
                              </p:par>
                              <p:par>
                                <p:cTn id="583" presetID="10" presetClass="entr" presetSubtype="0" fill="hold" grpId="0" nodeType="withEffect">
                                  <p:stCondLst>
                                    <p:cond delay="200"/>
                                  </p:stCondLst>
                                  <p:childTnLst>
                                    <p:set>
                                      <p:cBhvr>
                                        <p:cTn id="584" dur="1" fill="hold">
                                          <p:stCondLst>
                                            <p:cond delay="0"/>
                                          </p:stCondLst>
                                        </p:cTn>
                                        <p:tgtEl>
                                          <p:spTgt spid="218"/>
                                        </p:tgtEl>
                                        <p:attrNameLst>
                                          <p:attrName>style.visibility</p:attrName>
                                        </p:attrNameLst>
                                      </p:cBhvr>
                                      <p:to>
                                        <p:strVal val="visible"/>
                                      </p:to>
                                    </p:set>
                                    <p:animEffect transition="in" filter="fade">
                                      <p:cBhvr>
                                        <p:cTn id="585" dur="500"/>
                                        <p:tgtEl>
                                          <p:spTgt spid="218"/>
                                        </p:tgtEl>
                                      </p:cBhvr>
                                    </p:animEffect>
                                  </p:childTnLst>
                                </p:cTn>
                              </p:par>
                              <p:par>
                                <p:cTn id="586" presetID="10" presetClass="entr" presetSubtype="0" fill="hold" grpId="0" nodeType="withEffect">
                                  <p:stCondLst>
                                    <p:cond delay="300"/>
                                  </p:stCondLst>
                                  <p:childTnLst>
                                    <p:set>
                                      <p:cBhvr>
                                        <p:cTn id="587" dur="1" fill="hold">
                                          <p:stCondLst>
                                            <p:cond delay="0"/>
                                          </p:stCondLst>
                                        </p:cTn>
                                        <p:tgtEl>
                                          <p:spTgt spid="219"/>
                                        </p:tgtEl>
                                        <p:attrNameLst>
                                          <p:attrName>style.visibility</p:attrName>
                                        </p:attrNameLst>
                                      </p:cBhvr>
                                      <p:to>
                                        <p:strVal val="visible"/>
                                      </p:to>
                                    </p:set>
                                    <p:animEffect transition="in" filter="fade">
                                      <p:cBhvr>
                                        <p:cTn id="588" dur="500"/>
                                        <p:tgtEl>
                                          <p:spTgt spid="219"/>
                                        </p:tgtEl>
                                      </p:cBhvr>
                                    </p:animEffect>
                                  </p:childTnLst>
                                </p:cTn>
                              </p:par>
                              <p:par>
                                <p:cTn id="589" presetID="10" presetClass="entr" presetSubtype="0" fill="hold" grpId="0" nodeType="withEffect">
                                  <p:stCondLst>
                                    <p:cond delay="100"/>
                                  </p:stCondLst>
                                  <p:childTnLst>
                                    <p:set>
                                      <p:cBhvr>
                                        <p:cTn id="590" dur="1" fill="hold">
                                          <p:stCondLst>
                                            <p:cond delay="0"/>
                                          </p:stCondLst>
                                        </p:cTn>
                                        <p:tgtEl>
                                          <p:spTgt spid="220"/>
                                        </p:tgtEl>
                                        <p:attrNameLst>
                                          <p:attrName>style.visibility</p:attrName>
                                        </p:attrNameLst>
                                      </p:cBhvr>
                                      <p:to>
                                        <p:strVal val="visible"/>
                                      </p:to>
                                    </p:set>
                                    <p:animEffect transition="in" filter="fade">
                                      <p:cBhvr>
                                        <p:cTn id="591" dur="500"/>
                                        <p:tgtEl>
                                          <p:spTgt spid="220"/>
                                        </p:tgtEl>
                                      </p:cBhvr>
                                    </p:animEffect>
                                  </p:childTnLst>
                                </p:cTn>
                              </p:par>
                              <p:par>
                                <p:cTn id="592" presetID="10" presetClass="entr" presetSubtype="0" fill="hold" grpId="0" nodeType="withEffect">
                                  <p:stCondLst>
                                    <p:cond delay="200"/>
                                  </p:stCondLst>
                                  <p:childTnLst>
                                    <p:set>
                                      <p:cBhvr>
                                        <p:cTn id="593" dur="1" fill="hold">
                                          <p:stCondLst>
                                            <p:cond delay="0"/>
                                          </p:stCondLst>
                                        </p:cTn>
                                        <p:tgtEl>
                                          <p:spTgt spid="221"/>
                                        </p:tgtEl>
                                        <p:attrNameLst>
                                          <p:attrName>style.visibility</p:attrName>
                                        </p:attrNameLst>
                                      </p:cBhvr>
                                      <p:to>
                                        <p:strVal val="visible"/>
                                      </p:to>
                                    </p:set>
                                    <p:animEffect transition="in" filter="fade">
                                      <p:cBhvr>
                                        <p:cTn id="594" dur="500"/>
                                        <p:tgtEl>
                                          <p:spTgt spid="221"/>
                                        </p:tgtEl>
                                      </p:cBhvr>
                                    </p:animEffect>
                                  </p:childTnLst>
                                </p:cTn>
                              </p:par>
                              <p:par>
                                <p:cTn id="595" presetID="10" presetClass="entr" presetSubtype="0" fill="hold" grpId="0" nodeType="withEffect">
                                  <p:stCondLst>
                                    <p:cond delay="300"/>
                                  </p:stCondLst>
                                  <p:childTnLst>
                                    <p:set>
                                      <p:cBhvr>
                                        <p:cTn id="596" dur="1" fill="hold">
                                          <p:stCondLst>
                                            <p:cond delay="0"/>
                                          </p:stCondLst>
                                        </p:cTn>
                                        <p:tgtEl>
                                          <p:spTgt spid="222"/>
                                        </p:tgtEl>
                                        <p:attrNameLst>
                                          <p:attrName>style.visibility</p:attrName>
                                        </p:attrNameLst>
                                      </p:cBhvr>
                                      <p:to>
                                        <p:strVal val="visible"/>
                                      </p:to>
                                    </p:set>
                                    <p:animEffect transition="in" filter="fade">
                                      <p:cBhvr>
                                        <p:cTn id="597" dur="500"/>
                                        <p:tgtEl>
                                          <p:spTgt spid="222"/>
                                        </p:tgtEl>
                                      </p:cBhvr>
                                    </p:animEffect>
                                  </p:childTnLst>
                                </p:cTn>
                              </p:par>
                              <p:par>
                                <p:cTn id="598" presetID="10" presetClass="entr" presetSubtype="0" fill="hold" grpId="0" nodeType="withEffect">
                                  <p:stCondLst>
                                    <p:cond delay="100"/>
                                  </p:stCondLst>
                                  <p:childTnLst>
                                    <p:set>
                                      <p:cBhvr>
                                        <p:cTn id="599" dur="1" fill="hold">
                                          <p:stCondLst>
                                            <p:cond delay="0"/>
                                          </p:stCondLst>
                                        </p:cTn>
                                        <p:tgtEl>
                                          <p:spTgt spid="223"/>
                                        </p:tgtEl>
                                        <p:attrNameLst>
                                          <p:attrName>style.visibility</p:attrName>
                                        </p:attrNameLst>
                                      </p:cBhvr>
                                      <p:to>
                                        <p:strVal val="visible"/>
                                      </p:to>
                                    </p:set>
                                    <p:animEffect transition="in" filter="fade">
                                      <p:cBhvr>
                                        <p:cTn id="600" dur="500"/>
                                        <p:tgtEl>
                                          <p:spTgt spid="223"/>
                                        </p:tgtEl>
                                      </p:cBhvr>
                                    </p:animEffect>
                                  </p:childTnLst>
                                </p:cTn>
                              </p:par>
                              <p:par>
                                <p:cTn id="601" presetID="10" presetClass="entr" presetSubtype="0" fill="hold" grpId="0" nodeType="withEffect">
                                  <p:stCondLst>
                                    <p:cond delay="200"/>
                                  </p:stCondLst>
                                  <p:childTnLst>
                                    <p:set>
                                      <p:cBhvr>
                                        <p:cTn id="602" dur="1" fill="hold">
                                          <p:stCondLst>
                                            <p:cond delay="0"/>
                                          </p:stCondLst>
                                        </p:cTn>
                                        <p:tgtEl>
                                          <p:spTgt spid="224"/>
                                        </p:tgtEl>
                                        <p:attrNameLst>
                                          <p:attrName>style.visibility</p:attrName>
                                        </p:attrNameLst>
                                      </p:cBhvr>
                                      <p:to>
                                        <p:strVal val="visible"/>
                                      </p:to>
                                    </p:set>
                                    <p:animEffect transition="in" filter="fade">
                                      <p:cBhvr>
                                        <p:cTn id="603" dur="500"/>
                                        <p:tgtEl>
                                          <p:spTgt spid="224"/>
                                        </p:tgtEl>
                                      </p:cBhvr>
                                    </p:animEffect>
                                  </p:childTnLst>
                                </p:cTn>
                              </p:par>
                              <p:par>
                                <p:cTn id="604" presetID="10" presetClass="entr" presetSubtype="0" fill="hold" grpId="0" nodeType="withEffect">
                                  <p:stCondLst>
                                    <p:cond delay="300"/>
                                  </p:stCondLst>
                                  <p:childTnLst>
                                    <p:set>
                                      <p:cBhvr>
                                        <p:cTn id="605" dur="1" fill="hold">
                                          <p:stCondLst>
                                            <p:cond delay="0"/>
                                          </p:stCondLst>
                                        </p:cTn>
                                        <p:tgtEl>
                                          <p:spTgt spid="225"/>
                                        </p:tgtEl>
                                        <p:attrNameLst>
                                          <p:attrName>style.visibility</p:attrName>
                                        </p:attrNameLst>
                                      </p:cBhvr>
                                      <p:to>
                                        <p:strVal val="visible"/>
                                      </p:to>
                                    </p:set>
                                    <p:animEffect transition="in" filter="fade">
                                      <p:cBhvr>
                                        <p:cTn id="606" dur="500"/>
                                        <p:tgtEl>
                                          <p:spTgt spid="225"/>
                                        </p:tgtEl>
                                      </p:cBhvr>
                                    </p:animEffect>
                                  </p:childTnLst>
                                </p:cTn>
                              </p:par>
                              <p:par>
                                <p:cTn id="607" presetID="10" presetClass="entr" presetSubtype="0" fill="hold" grpId="0" nodeType="withEffect">
                                  <p:stCondLst>
                                    <p:cond delay="100"/>
                                  </p:stCondLst>
                                  <p:childTnLst>
                                    <p:set>
                                      <p:cBhvr>
                                        <p:cTn id="608" dur="1" fill="hold">
                                          <p:stCondLst>
                                            <p:cond delay="0"/>
                                          </p:stCondLst>
                                        </p:cTn>
                                        <p:tgtEl>
                                          <p:spTgt spid="226"/>
                                        </p:tgtEl>
                                        <p:attrNameLst>
                                          <p:attrName>style.visibility</p:attrName>
                                        </p:attrNameLst>
                                      </p:cBhvr>
                                      <p:to>
                                        <p:strVal val="visible"/>
                                      </p:to>
                                    </p:set>
                                    <p:animEffect transition="in" filter="fade">
                                      <p:cBhvr>
                                        <p:cTn id="609" dur="500"/>
                                        <p:tgtEl>
                                          <p:spTgt spid="226"/>
                                        </p:tgtEl>
                                      </p:cBhvr>
                                    </p:animEffect>
                                  </p:childTnLst>
                                </p:cTn>
                              </p:par>
                              <p:par>
                                <p:cTn id="610" presetID="10" presetClass="entr" presetSubtype="0" fill="hold" grpId="0" nodeType="withEffect">
                                  <p:stCondLst>
                                    <p:cond delay="200"/>
                                  </p:stCondLst>
                                  <p:childTnLst>
                                    <p:set>
                                      <p:cBhvr>
                                        <p:cTn id="611" dur="1" fill="hold">
                                          <p:stCondLst>
                                            <p:cond delay="0"/>
                                          </p:stCondLst>
                                        </p:cTn>
                                        <p:tgtEl>
                                          <p:spTgt spid="213"/>
                                        </p:tgtEl>
                                        <p:attrNameLst>
                                          <p:attrName>style.visibility</p:attrName>
                                        </p:attrNameLst>
                                      </p:cBhvr>
                                      <p:to>
                                        <p:strVal val="visible"/>
                                      </p:to>
                                    </p:set>
                                    <p:animEffect transition="in" filter="fade">
                                      <p:cBhvr>
                                        <p:cTn id="612" dur="500"/>
                                        <p:tgtEl>
                                          <p:spTgt spid="213"/>
                                        </p:tgtEl>
                                      </p:cBhvr>
                                    </p:animEffect>
                                  </p:childTnLst>
                                </p:cTn>
                              </p:par>
                              <p:par>
                                <p:cTn id="613" presetID="10" presetClass="entr" presetSubtype="0" fill="hold" grpId="0" nodeType="withEffect">
                                  <p:stCondLst>
                                    <p:cond delay="300"/>
                                  </p:stCondLst>
                                  <p:childTnLst>
                                    <p:set>
                                      <p:cBhvr>
                                        <p:cTn id="614" dur="1" fill="hold">
                                          <p:stCondLst>
                                            <p:cond delay="0"/>
                                          </p:stCondLst>
                                        </p:cTn>
                                        <p:tgtEl>
                                          <p:spTgt spid="215"/>
                                        </p:tgtEl>
                                        <p:attrNameLst>
                                          <p:attrName>style.visibility</p:attrName>
                                        </p:attrNameLst>
                                      </p:cBhvr>
                                      <p:to>
                                        <p:strVal val="visible"/>
                                      </p:to>
                                    </p:set>
                                    <p:animEffect transition="in" filter="fade">
                                      <p:cBhvr>
                                        <p:cTn id="615" dur="500"/>
                                        <p:tgtEl>
                                          <p:spTgt spid="215"/>
                                        </p:tgtEl>
                                      </p:cBhvr>
                                    </p:animEffect>
                                  </p:childTnLst>
                                </p:cTn>
                              </p:par>
                              <p:par>
                                <p:cTn id="616" presetID="10" presetClass="entr" presetSubtype="0" fill="hold" grpId="0" nodeType="withEffect">
                                  <p:stCondLst>
                                    <p:cond delay="300"/>
                                  </p:stCondLst>
                                  <p:childTnLst>
                                    <p:set>
                                      <p:cBhvr>
                                        <p:cTn id="617" dur="1" fill="hold">
                                          <p:stCondLst>
                                            <p:cond delay="0"/>
                                          </p:stCondLst>
                                        </p:cTn>
                                        <p:tgtEl>
                                          <p:spTgt spid="214"/>
                                        </p:tgtEl>
                                        <p:attrNameLst>
                                          <p:attrName>style.visibility</p:attrName>
                                        </p:attrNameLst>
                                      </p:cBhvr>
                                      <p:to>
                                        <p:strVal val="visible"/>
                                      </p:to>
                                    </p:set>
                                    <p:animEffect transition="in" filter="fade">
                                      <p:cBhvr>
                                        <p:cTn id="618" dur="500"/>
                                        <p:tgtEl>
                                          <p:spTgt spid="214"/>
                                        </p:tgtEl>
                                      </p:cBhvr>
                                    </p:animEffect>
                                  </p:childTnLst>
                                </p:cTn>
                              </p:par>
                              <p:par>
                                <p:cTn id="619" presetID="10" presetClass="entr" presetSubtype="0" fill="hold" grpId="0" nodeType="withEffect">
                                  <p:stCondLst>
                                    <p:cond delay="200"/>
                                  </p:stCondLst>
                                  <p:childTnLst>
                                    <p:set>
                                      <p:cBhvr>
                                        <p:cTn id="620" dur="1" fill="hold">
                                          <p:stCondLst>
                                            <p:cond delay="0"/>
                                          </p:stCondLst>
                                        </p:cTn>
                                        <p:tgtEl>
                                          <p:spTgt spid="227"/>
                                        </p:tgtEl>
                                        <p:attrNameLst>
                                          <p:attrName>style.visibility</p:attrName>
                                        </p:attrNameLst>
                                      </p:cBhvr>
                                      <p:to>
                                        <p:strVal val="visible"/>
                                      </p:to>
                                    </p:set>
                                    <p:animEffect transition="in" filter="fade">
                                      <p:cBhvr>
                                        <p:cTn id="621" dur="500"/>
                                        <p:tgtEl>
                                          <p:spTgt spid="227"/>
                                        </p:tgtEl>
                                      </p:cBhvr>
                                    </p:animEffect>
                                  </p:childTnLst>
                                </p:cTn>
                              </p:par>
                              <p:par>
                                <p:cTn id="622" presetID="10" presetClass="entr" presetSubtype="0" fill="hold" grpId="0" nodeType="withEffect">
                                  <p:stCondLst>
                                    <p:cond delay="300"/>
                                  </p:stCondLst>
                                  <p:childTnLst>
                                    <p:set>
                                      <p:cBhvr>
                                        <p:cTn id="623" dur="1" fill="hold">
                                          <p:stCondLst>
                                            <p:cond delay="0"/>
                                          </p:stCondLst>
                                        </p:cTn>
                                        <p:tgtEl>
                                          <p:spTgt spid="228"/>
                                        </p:tgtEl>
                                        <p:attrNameLst>
                                          <p:attrName>style.visibility</p:attrName>
                                        </p:attrNameLst>
                                      </p:cBhvr>
                                      <p:to>
                                        <p:strVal val="visible"/>
                                      </p:to>
                                    </p:set>
                                    <p:animEffect transition="in" filter="fade">
                                      <p:cBhvr>
                                        <p:cTn id="624" dur="500"/>
                                        <p:tgtEl>
                                          <p:spTgt spid="228"/>
                                        </p:tgtEl>
                                      </p:cBhvr>
                                    </p:animEffect>
                                  </p:childTnLst>
                                </p:cTn>
                              </p:par>
                              <p:par>
                                <p:cTn id="625" presetID="10" presetClass="entr" presetSubtype="0" fill="hold" grpId="0" nodeType="withEffect">
                                  <p:stCondLst>
                                    <p:cond delay="300"/>
                                  </p:stCondLst>
                                  <p:childTnLst>
                                    <p:set>
                                      <p:cBhvr>
                                        <p:cTn id="626" dur="1" fill="hold">
                                          <p:stCondLst>
                                            <p:cond delay="0"/>
                                          </p:stCondLst>
                                        </p:cTn>
                                        <p:tgtEl>
                                          <p:spTgt spid="229"/>
                                        </p:tgtEl>
                                        <p:attrNameLst>
                                          <p:attrName>style.visibility</p:attrName>
                                        </p:attrNameLst>
                                      </p:cBhvr>
                                      <p:to>
                                        <p:strVal val="visible"/>
                                      </p:to>
                                    </p:set>
                                    <p:animEffect transition="in" filter="fade">
                                      <p:cBhvr>
                                        <p:cTn id="627" dur="500"/>
                                        <p:tgtEl>
                                          <p:spTgt spid="229"/>
                                        </p:tgtEl>
                                      </p:cBhvr>
                                    </p:animEffect>
                                  </p:childTnLst>
                                </p:cTn>
                              </p:par>
                              <p:par>
                                <p:cTn id="628" presetID="10" presetClass="entr" presetSubtype="0" fill="hold" grpId="0" nodeType="withEffect">
                                  <p:stCondLst>
                                    <p:cond delay="300"/>
                                  </p:stCondLst>
                                  <p:childTnLst>
                                    <p:set>
                                      <p:cBhvr>
                                        <p:cTn id="629" dur="1" fill="hold">
                                          <p:stCondLst>
                                            <p:cond delay="0"/>
                                          </p:stCondLst>
                                        </p:cTn>
                                        <p:tgtEl>
                                          <p:spTgt spid="230"/>
                                        </p:tgtEl>
                                        <p:attrNameLst>
                                          <p:attrName>style.visibility</p:attrName>
                                        </p:attrNameLst>
                                      </p:cBhvr>
                                      <p:to>
                                        <p:strVal val="visible"/>
                                      </p:to>
                                    </p:set>
                                    <p:animEffect transition="in" filter="fade">
                                      <p:cBhvr>
                                        <p:cTn id="630" dur="500"/>
                                        <p:tgtEl>
                                          <p:spTgt spid="230"/>
                                        </p:tgtEl>
                                      </p:cBhvr>
                                    </p:animEffect>
                                  </p:childTnLst>
                                </p:cTn>
                              </p:par>
                              <p:par>
                                <p:cTn id="631" presetID="10" presetClass="entr" presetSubtype="0" fill="hold" grpId="0" nodeType="withEffect">
                                  <p:stCondLst>
                                    <p:cond delay="200"/>
                                  </p:stCondLst>
                                  <p:childTnLst>
                                    <p:set>
                                      <p:cBhvr>
                                        <p:cTn id="632" dur="1" fill="hold">
                                          <p:stCondLst>
                                            <p:cond delay="0"/>
                                          </p:stCondLst>
                                        </p:cTn>
                                        <p:tgtEl>
                                          <p:spTgt spid="216"/>
                                        </p:tgtEl>
                                        <p:attrNameLst>
                                          <p:attrName>style.visibility</p:attrName>
                                        </p:attrNameLst>
                                      </p:cBhvr>
                                      <p:to>
                                        <p:strVal val="visible"/>
                                      </p:to>
                                    </p:set>
                                    <p:animEffect transition="in" filter="fade">
                                      <p:cBhvr>
                                        <p:cTn id="633" dur="500"/>
                                        <p:tgtEl>
                                          <p:spTgt spid="216"/>
                                        </p:tgtEl>
                                      </p:cBhvr>
                                    </p:animEffect>
                                  </p:childTnLst>
                                </p:cTn>
                              </p:par>
                              <p:par>
                                <p:cTn id="634" presetID="10" presetClass="entr" presetSubtype="0" fill="hold" grpId="0" nodeType="withEffect">
                                  <p:stCondLst>
                                    <p:cond delay="200"/>
                                  </p:stCondLst>
                                  <p:childTnLst>
                                    <p:set>
                                      <p:cBhvr>
                                        <p:cTn id="635" dur="1" fill="hold">
                                          <p:stCondLst>
                                            <p:cond delay="0"/>
                                          </p:stCondLst>
                                        </p:cTn>
                                        <p:tgtEl>
                                          <p:spTgt spid="231"/>
                                        </p:tgtEl>
                                        <p:attrNameLst>
                                          <p:attrName>style.visibility</p:attrName>
                                        </p:attrNameLst>
                                      </p:cBhvr>
                                      <p:to>
                                        <p:strVal val="visible"/>
                                      </p:to>
                                    </p:set>
                                    <p:animEffect transition="in" filter="fade">
                                      <p:cBhvr>
                                        <p:cTn id="636" dur="500"/>
                                        <p:tgtEl>
                                          <p:spTgt spid="231"/>
                                        </p:tgtEl>
                                      </p:cBhvr>
                                    </p:animEffect>
                                  </p:childTnLst>
                                </p:cTn>
                              </p:par>
                              <p:par>
                                <p:cTn id="637" presetID="10" presetClass="entr" presetSubtype="0" fill="hold" grpId="0" nodeType="withEffect">
                                  <p:stCondLst>
                                    <p:cond delay="300"/>
                                  </p:stCondLst>
                                  <p:childTnLst>
                                    <p:set>
                                      <p:cBhvr>
                                        <p:cTn id="638" dur="1" fill="hold">
                                          <p:stCondLst>
                                            <p:cond delay="0"/>
                                          </p:stCondLst>
                                        </p:cTn>
                                        <p:tgtEl>
                                          <p:spTgt spid="232"/>
                                        </p:tgtEl>
                                        <p:attrNameLst>
                                          <p:attrName>style.visibility</p:attrName>
                                        </p:attrNameLst>
                                      </p:cBhvr>
                                      <p:to>
                                        <p:strVal val="visible"/>
                                      </p:to>
                                    </p:set>
                                    <p:animEffect transition="in" filter="fade">
                                      <p:cBhvr>
                                        <p:cTn id="639" dur="500"/>
                                        <p:tgtEl>
                                          <p:spTgt spid="232"/>
                                        </p:tgtEl>
                                      </p:cBhvr>
                                    </p:animEffect>
                                  </p:childTnLst>
                                </p:cTn>
                              </p:par>
                              <p:par>
                                <p:cTn id="640" presetID="10" presetClass="entr" presetSubtype="0" fill="hold" grpId="0" nodeType="withEffect">
                                  <p:stCondLst>
                                    <p:cond delay="300"/>
                                  </p:stCondLst>
                                  <p:childTnLst>
                                    <p:set>
                                      <p:cBhvr>
                                        <p:cTn id="641" dur="1" fill="hold">
                                          <p:stCondLst>
                                            <p:cond delay="0"/>
                                          </p:stCondLst>
                                        </p:cTn>
                                        <p:tgtEl>
                                          <p:spTgt spid="233"/>
                                        </p:tgtEl>
                                        <p:attrNameLst>
                                          <p:attrName>style.visibility</p:attrName>
                                        </p:attrNameLst>
                                      </p:cBhvr>
                                      <p:to>
                                        <p:strVal val="visible"/>
                                      </p:to>
                                    </p:set>
                                    <p:animEffect transition="in" filter="fade">
                                      <p:cBhvr>
                                        <p:cTn id="642" dur="500"/>
                                        <p:tgtEl>
                                          <p:spTgt spid="233"/>
                                        </p:tgtEl>
                                      </p:cBhvr>
                                    </p:animEffect>
                                  </p:childTnLst>
                                </p:cTn>
                              </p:par>
                              <p:par>
                                <p:cTn id="643" presetID="10" presetClass="entr" presetSubtype="0" fill="hold" grpId="0" nodeType="withEffect">
                                  <p:stCondLst>
                                    <p:cond delay="300"/>
                                  </p:stCondLst>
                                  <p:childTnLst>
                                    <p:set>
                                      <p:cBhvr>
                                        <p:cTn id="644" dur="1" fill="hold">
                                          <p:stCondLst>
                                            <p:cond delay="0"/>
                                          </p:stCondLst>
                                        </p:cTn>
                                        <p:tgtEl>
                                          <p:spTgt spid="234"/>
                                        </p:tgtEl>
                                        <p:attrNameLst>
                                          <p:attrName>style.visibility</p:attrName>
                                        </p:attrNameLst>
                                      </p:cBhvr>
                                      <p:to>
                                        <p:strVal val="visible"/>
                                      </p:to>
                                    </p:set>
                                    <p:animEffect transition="in" filter="fade">
                                      <p:cBhvr>
                                        <p:cTn id="645" dur="500"/>
                                        <p:tgtEl>
                                          <p:spTgt spid="234"/>
                                        </p:tgtEl>
                                      </p:cBhvr>
                                    </p:animEffect>
                                  </p:childTnLst>
                                </p:cTn>
                              </p:par>
                              <p:par>
                                <p:cTn id="646" presetID="10" presetClass="entr" presetSubtype="0" fill="hold" grpId="0" nodeType="withEffect">
                                  <p:stCondLst>
                                    <p:cond delay="300"/>
                                  </p:stCondLst>
                                  <p:childTnLst>
                                    <p:set>
                                      <p:cBhvr>
                                        <p:cTn id="647" dur="1" fill="hold">
                                          <p:stCondLst>
                                            <p:cond delay="0"/>
                                          </p:stCondLst>
                                        </p:cTn>
                                        <p:tgtEl>
                                          <p:spTgt spid="235"/>
                                        </p:tgtEl>
                                        <p:attrNameLst>
                                          <p:attrName>style.visibility</p:attrName>
                                        </p:attrNameLst>
                                      </p:cBhvr>
                                      <p:to>
                                        <p:strVal val="visible"/>
                                      </p:to>
                                    </p:set>
                                    <p:animEffect transition="in" filter="fade">
                                      <p:cBhvr>
                                        <p:cTn id="648" dur="500"/>
                                        <p:tgtEl>
                                          <p:spTgt spid="235"/>
                                        </p:tgtEl>
                                      </p:cBhvr>
                                    </p:animEffect>
                                  </p:childTnLst>
                                </p:cTn>
                              </p:par>
                              <p:par>
                                <p:cTn id="649" presetID="10" presetClass="entr" presetSubtype="0" fill="hold" grpId="0" nodeType="withEffect">
                                  <p:stCondLst>
                                    <p:cond delay="200"/>
                                  </p:stCondLst>
                                  <p:childTnLst>
                                    <p:set>
                                      <p:cBhvr>
                                        <p:cTn id="650" dur="1" fill="hold">
                                          <p:stCondLst>
                                            <p:cond delay="0"/>
                                          </p:stCondLst>
                                        </p:cTn>
                                        <p:tgtEl>
                                          <p:spTgt spid="236"/>
                                        </p:tgtEl>
                                        <p:attrNameLst>
                                          <p:attrName>style.visibility</p:attrName>
                                        </p:attrNameLst>
                                      </p:cBhvr>
                                      <p:to>
                                        <p:strVal val="visible"/>
                                      </p:to>
                                    </p:set>
                                    <p:animEffect transition="in" filter="fade">
                                      <p:cBhvr>
                                        <p:cTn id="651" dur="500"/>
                                        <p:tgtEl>
                                          <p:spTgt spid="236"/>
                                        </p:tgtEl>
                                      </p:cBhvr>
                                    </p:animEffect>
                                  </p:childTnLst>
                                </p:cTn>
                              </p:par>
                              <p:par>
                                <p:cTn id="652" presetID="10" presetClass="entr" presetSubtype="0" fill="hold" grpId="0" nodeType="withEffect">
                                  <p:stCondLst>
                                    <p:cond delay="300"/>
                                  </p:stCondLst>
                                  <p:childTnLst>
                                    <p:set>
                                      <p:cBhvr>
                                        <p:cTn id="653" dur="1" fill="hold">
                                          <p:stCondLst>
                                            <p:cond delay="0"/>
                                          </p:stCondLst>
                                        </p:cTn>
                                        <p:tgtEl>
                                          <p:spTgt spid="237"/>
                                        </p:tgtEl>
                                        <p:attrNameLst>
                                          <p:attrName>style.visibility</p:attrName>
                                        </p:attrNameLst>
                                      </p:cBhvr>
                                      <p:to>
                                        <p:strVal val="visible"/>
                                      </p:to>
                                    </p:set>
                                    <p:animEffect transition="in" filter="fade">
                                      <p:cBhvr>
                                        <p:cTn id="654" dur="500"/>
                                        <p:tgtEl>
                                          <p:spTgt spid="237"/>
                                        </p:tgtEl>
                                      </p:cBhvr>
                                    </p:animEffect>
                                  </p:childTnLst>
                                </p:cTn>
                              </p:par>
                              <p:par>
                                <p:cTn id="655" presetID="10" presetClass="entr" presetSubtype="0" fill="hold" grpId="0" nodeType="withEffect">
                                  <p:stCondLst>
                                    <p:cond delay="100"/>
                                  </p:stCondLst>
                                  <p:childTnLst>
                                    <p:set>
                                      <p:cBhvr>
                                        <p:cTn id="656" dur="1" fill="hold">
                                          <p:stCondLst>
                                            <p:cond delay="0"/>
                                          </p:stCondLst>
                                        </p:cTn>
                                        <p:tgtEl>
                                          <p:spTgt spid="238"/>
                                        </p:tgtEl>
                                        <p:attrNameLst>
                                          <p:attrName>style.visibility</p:attrName>
                                        </p:attrNameLst>
                                      </p:cBhvr>
                                      <p:to>
                                        <p:strVal val="visible"/>
                                      </p:to>
                                    </p:set>
                                    <p:animEffect transition="in" filter="fade">
                                      <p:cBhvr>
                                        <p:cTn id="657" dur="500"/>
                                        <p:tgtEl>
                                          <p:spTgt spid="238"/>
                                        </p:tgtEl>
                                      </p:cBhvr>
                                    </p:animEffect>
                                  </p:childTnLst>
                                </p:cTn>
                              </p:par>
                              <p:par>
                                <p:cTn id="658" presetID="10" presetClass="entr" presetSubtype="0" fill="hold" grpId="0" nodeType="withEffect">
                                  <p:stCondLst>
                                    <p:cond delay="200"/>
                                  </p:stCondLst>
                                  <p:childTnLst>
                                    <p:set>
                                      <p:cBhvr>
                                        <p:cTn id="659" dur="1" fill="hold">
                                          <p:stCondLst>
                                            <p:cond delay="0"/>
                                          </p:stCondLst>
                                        </p:cTn>
                                        <p:tgtEl>
                                          <p:spTgt spid="239"/>
                                        </p:tgtEl>
                                        <p:attrNameLst>
                                          <p:attrName>style.visibility</p:attrName>
                                        </p:attrNameLst>
                                      </p:cBhvr>
                                      <p:to>
                                        <p:strVal val="visible"/>
                                      </p:to>
                                    </p:set>
                                    <p:animEffect transition="in" filter="fade">
                                      <p:cBhvr>
                                        <p:cTn id="660" dur="500"/>
                                        <p:tgtEl>
                                          <p:spTgt spid="239"/>
                                        </p:tgtEl>
                                      </p:cBhvr>
                                    </p:animEffect>
                                  </p:childTnLst>
                                </p:cTn>
                              </p:par>
                              <p:par>
                                <p:cTn id="661" presetID="10" presetClass="entr" presetSubtype="0" fill="hold" grpId="0" nodeType="withEffect">
                                  <p:stCondLst>
                                    <p:cond delay="300"/>
                                  </p:stCondLst>
                                  <p:childTnLst>
                                    <p:set>
                                      <p:cBhvr>
                                        <p:cTn id="662" dur="1" fill="hold">
                                          <p:stCondLst>
                                            <p:cond delay="0"/>
                                          </p:stCondLst>
                                        </p:cTn>
                                        <p:tgtEl>
                                          <p:spTgt spid="240"/>
                                        </p:tgtEl>
                                        <p:attrNameLst>
                                          <p:attrName>style.visibility</p:attrName>
                                        </p:attrNameLst>
                                      </p:cBhvr>
                                      <p:to>
                                        <p:strVal val="visible"/>
                                      </p:to>
                                    </p:set>
                                    <p:animEffect transition="in" filter="fade">
                                      <p:cBhvr>
                                        <p:cTn id="663" dur="500"/>
                                        <p:tgtEl>
                                          <p:spTgt spid="240"/>
                                        </p:tgtEl>
                                      </p:cBhvr>
                                    </p:animEffect>
                                  </p:childTnLst>
                                </p:cTn>
                              </p:par>
                              <p:par>
                                <p:cTn id="664" presetID="10" presetClass="entr" presetSubtype="0" fill="hold" grpId="0" nodeType="withEffect">
                                  <p:stCondLst>
                                    <p:cond delay="300"/>
                                  </p:stCondLst>
                                  <p:childTnLst>
                                    <p:set>
                                      <p:cBhvr>
                                        <p:cTn id="665" dur="1" fill="hold">
                                          <p:stCondLst>
                                            <p:cond delay="0"/>
                                          </p:stCondLst>
                                        </p:cTn>
                                        <p:tgtEl>
                                          <p:spTgt spid="241"/>
                                        </p:tgtEl>
                                        <p:attrNameLst>
                                          <p:attrName>style.visibility</p:attrName>
                                        </p:attrNameLst>
                                      </p:cBhvr>
                                      <p:to>
                                        <p:strVal val="visible"/>
                                      </p:to>
                                    </p:set>
                                    <p:animEffect transition="in" filter="fade">
                                      <p:cBhvr>
                                        <p:cTn id="666" dur="500"/>
                                        <p:tgtEl>
                                          <p:spTgt spid="241"/>
                                        </p:tgtEl>
                                      </p:cBhvr>
                                    </p:animEffect>
                                  </p:childTnLst>
                                </p:cTn>
                              </p:par>
                              <p:par>
                                <p:cTn id="667" presetID="10" presetClass="entr" presetSubtype="0" fill="hold" grpId="0" nodeType="withEffect">
                                  <p:stCondLst>
                                    <p:cond delay="300"/>
                                  </p:stCondLst>
                                  <p:childTnLst>
                                    <p:set>
                                      <p:cBhvr>
                                        <p:cTn id="668" dur="1" fill="hold">
                                          <p:stCondLst>
                                            <p:cond delay="0"/>
                                          </p:stCondLst>
                                        </p:cTn>
                                        <p:tgtEl>
                                          <p:spTgt spid="242"/>
                                        </p:tgtEl>
                                        <p:attrNameLst>
                                          <p:attrName>style.visibility</p:attrName>
                                        </p:attrNameLst>
                                      </p:cBhvr>
                                      <p:to>
                                        <p:strVal val="visible"/>
                                      </p:to>
                                    </p:set>
                                    <p:animEffect transition="in" filter="fade">
                                      <p:cBhvr>
                                        <p:cTn id="669" dur="500"/>
                                        <p:tgtEl>
                                          <p:spTgt spid="242"/>
                                        </p:tgtEl>
                                      </p:cBhvr>
                                    </p:animEffect>
                                  </p:childTnLst>
                                </p:cTn>
                              </p:par>
                              <p:par>
                                <p:cTn id="670" presetID="10" presetClass="entr" presetSubtype="0" fill="hold" grpId="0" nodeType="withEffect">
                                  <p:stCondLst>
                                    <p:cond delay="200"/>
                                  </p:stCondLst>
                                  <p:childTnLst>
                                    <p:set>
                                      <p:cBhvr>
                                        <p:cTn id="671" dur="1" fill="hold">
                                          <p:stCondLst>
                                            <p:cond delay="0"/>
                                          </p:stCondLst>
                                        </p:cTn>
                                        <p:tgtEl>
                                          <p:spTgt spid="243"/>
                                        </p:tgtEl>
                                        <p:attrNameLst>
                                          <p:attrName>style.visibility</p:attrName>
                                        </p:attrNameLst>
                                      </p:cBhvr>
                                      <p:to>
                                        <p:strVal val="visible"/>
                                      </p:to>
                                    </p:set>
                                    <p:animEffect transition="in" filter="fade">
                                      <p:cBhvr>
                                        <p:cTn id="672" dur="500"/>
                                        <p:tgtEl>
                                          <p:spTgt spid="243"/>
                                        </p:tgtEl>
                                      </p:cBhvr>
                                    </p:animEffect>
                                  </p:childTnLst>
                                </p:cTn>
                              </p:par>
                              <p:par>
                                <p:cTn id="673" presetID="10" presetClass="entr" presetSubtype="0" fill="hold" grpId="0" nodeType="withEffect">
                                  <p:stCondLst>
                                    <p:cond delay="300"/>
                                  </p:stCondLst>
                                  <p:childTnLst>
                                    <p:set>
                                      <p:cBhvr>
                                        <p:cTn id="674" dur="1" fill="hold">
                                          <p:stCondLst>
                                            <p:cond delay="0"/>
                                          </p:stCondLst>
                                        </p:cTn>
                                        <p:tgtEl>
                                          <p:spTgt spid="244"/>
                                        </p:tgtEl>
                                        <p:attrNameLst>
                                          <p:attrName>style.visibility</p:attrName>
                                        </p:attrNameLst>
                                      </p:cBhvr>
                                      <p:to>
                                        <p:strVal val="visible"/>
                                      </p:to>
                                    </p:set>
                                    <p:animEffect transition="in" filter="fade">
                                      <p:cBhvr>
                                        <p:cTn id="675" dur="500"/>
                                        <p:tgtEl>
                                          <p:spTgt spid="244"/>
                                        </p:tgtEl>
                                      </p:cBhvr>
                                    </p:animEffect>
                                  </p:childTnLst>
                                </p:cTn>
                              </p:par>
                              <p:par>
                                <p:cTn id="676" presetID="10" presetClass="entr" presetSubtype="0" fill="hold" grpId="0" nodeType="withEffect">
                                  <p:stCondLst>
                                    <p:cond delay="300"/>
                                  </p:stCondLst>
                                  <p:childTnLst>
                                    <p:set>
                                      <p:cBhvr>
                                        <p:cTn id="677" dur="1" fill="hold">
                                          <p:stCondLst>
                                            <p:cond delay="0"/>
                                          </p:stCondLst>
                                        </p:cTn>
                                        <p:tgtEl>
                                          <p:spTgt spid="245"/>
                                        </p:tgtEl>
                                        <p:attrNameLst>
                                          <p:attrName>style.visibility</p:attrName>
                                        </p:attrNameLst>
                                      </p:cBhvr>
                                      <p:to>
                                        <p:strVal val="visible"/>
                                      </p:to>
                                    </p:set>
                                    <p:animEffect transition="in" filter="fade">
                                      <p:cBhvr>
                                        <p:cTn id="678" dur="500"/>
                                        <p:tgtEl>
                                          <p:spTgt spid="245"/>
                                        </p:tgtEl>
                                      </p:cBhvr>
                                    </p:animEffect>
                                  </p:childTnLst>
                                </p:cTn>
                              </p:par>
                              <p:par>
                                <p:cTn id="679" presetID="10" presetClass="entr" presetSubtype="0" fill="hold" grpId="0" nodeType="withEffect">
                                  <p:stCondLst>
                                    <p:cond delay="300"/>
                                  </p:stCondLst>
                                  <p:childTnLst>
                                    <p:set>
                                      <p:cBhvr>
                                        <p:cTn id="680" dur="1" fill="hold">
                                          <p:stCondLst>
                                            <p:cond delay="0"/>
                                          </p:stCondLst>
                                        </p:cTn>
                                        <p:tgtEl>
                                          <p:spTgt spid="246"/>
                                        </p:tgtEl>
                                        <p:attrNameLst>
                                          <p:attrName>style.visibility</p:attrName>
                                        </p:attrNameLst>
                                      </p:cBhvr>
                                      <p:to>
                                        <p:strVal val="visible"/>
                                      </p:to>
                                    </p:set>
                                    <p:animEffect transition="in" filter="fade">
                                      <p:cBhvr>
                                        <p:cTn id="681" dur="500"/>
                                        <p:tgtEl>
                                          <p:spTgt spid="246"/>
                                        </p:tgtEl>
                                      </p:cBhvr>
                                    </p:animEffect>
                                  </p:childTnLst>
                                </p:cTn>
                              </p:par>
                              <p:par>
                                <p:cTn id="682" presetID="10" presetClass="entr" presetSubtype="0" fill="hold" grpId="0" nodeType="withEffect">
                                  <p:stCondLst>
                                    <p:cond delay="300"/>
                                  </p:stCondLst>
                                  <p:childTnLst>
                                    <p:set>
                                      <p:cBhvr>
                                        <p:cTn id="683" dur="1" fill="hold">
                                          <p:stCondLst>
                                            <p:cond delay="0"/>
                                          </p:stCondLst>
                                        </p:cTn>
                                        <p:tgtEl>
                                          <p:spTgt spid="247"/>
                                        </p:tgtEl>
                                        <p:attrNameLst>
                                          <p:attrName>style.visibility</p:attrName>
                                        </p:attrNameLst>
                                      </p:cBhvr>
                                      <p:to>
                                        <p:strVal val="visible"/>
                                      </p:to>
                                    </p:set>
                                    <p:animEffect transition="in" filter="fade">
                                      <p:cBhvr>
                                        <p:cTn id="684" dur="500"/>
                                        <p:tgtEl>
                                          <p:spTgt spid="247"/>
                                        </p:tgtEl>
                                      </p:cBhvr>
                                    </p:animEffect>
                                  </p:childTnLst>
                                </p:cTn>
                              </p:par>
                              <p:par>
                                <p:cTn id="685" presetID="10" presetClass="entr" presetSubtype="0" fill="hold" grpId="0" nodeType="withEffect">
                                  <p:stCondLst>
                                    <p:cond delay="200"/>
                                  </p:stCondLst>
                                  <p:childTnLst>
                                    <p:set>
                                      <p:cBhvr>
                                        <p:cTn id="686" dur="1" fill="hold">
                                          <p:stCondLst>
                                            <p:cond delay="0"/>
                                          </p:stCondLst>
                                        </p:cTn>
                                        <p:tgtEl>
                                          <p:spTgt spid="248"/>
                                        </p:tgtEl>
                                        <p:attrNameLst>
                                          <p:attrName>style.visibility</p:attrName>
                                        </p:attrNameLst>
                                      </p:cBhvr>
                                      <p:to>
                                        <p:strVal val="visible"/>
                                      </p:to>
                                    </p:set>
                                    <p:animEffect transition="in" filter="fade">
                                      <p:cBhvr>
                                        <p:cTn id="687" dur="500"/>
                                        <p:tgtEl>
                                          <p:spTgt spid="248"/>
                                        </p:tgtEl>
                                      </p:cBhvr>
                                    </p:animEffect>
                                  </p:childTnLst>
                                </p:cTn>
                              </p:par>
                              <p:par>
                                <p:cTn id="688" presetID="10" presetClass="entr" presetSubtype="0" fill="hold" grpId="0" nodeType="withEffect">
                                  <p:stCondLst>
                                    <p:cond delay="300"/>
                                  </p:stCondLst>
                                  <p:childTnLst>
                                    <p:set>
                                      <p:cBhvr>
                                        <p:cTn id="689" dur="1" fill="hold">
                                          <p:stCondLst>
                                            <p:cond delay="0"/>
                                          </p:stCondLst>
                                        </p:cTn>
                                        <p:tgtEl>
                                          <p:spTgt spid="249"/>
                                        </p:tgtEl>
                                        <p:attrNameLst>
                                          <p:attrName>style.visibility</p:attrName>
                                        </p:attrNameLst>
                                      </p:cBhvr>
                                      <p:to>
                                        <p:strVal val="visible"/>
                                      </p:to>
                                    </p:set>
                                    <p:animEffect transition="in" filter="fade">
                                      <p:cBhvr>
                                        <p:cTn id="690" dur="500"/>
                                        <p:tgtEl>
                                          <p:spTgt spid="249"/>
                                        </p:tgtEl>
                                      </p:cBhvr>
                                    </p:animEffect>
                                  </p:childTnLst>
                                </p:cTn>
                              </p:par>
                              <p:par>
                                <p:cTn id="691" presetID="10" presetClass="entr" presetSubtype="0" fill="hold" grpId="0" nodeType="withEffect">
                                  <p:stCondLst>
                                    <p:cond delay="200"/>
                                  </p:stCondLst>
                                  <p:childTnLst>
                                    <p:set>
                                      <p:cBhvr>
                                        <p:cTn id="692" dur="1" fill="hold">
                                          <p:stCondLst>
                                            <p:cond delay="0"/>
                                          </p:stCondLst>
                                        </p:cTn>
                                        <p:tgtEl>
                                          <p:spTgt spid="250"/>
                                        </p:tgtEl>
                                        <p:attrNameLst>
                                          <p:attrName>style.visibility</p:attrName>
                                        </p:attrNameLst>
                                      </p:cBhvr>
                                      <p:to>
                                        <p:strVal val="visible"/>
                                      </p:to>
                                    </p:set>
                                    <p:animEffect transition="in" filter="fade">
                                      <p:cBhvr>
                                        <p:cTn id="693" dur="500"/>
                                        <p:tgtEl>
                                          <p:spTgt spid="250"/>
                                        </p:tgtEl>
                                      </p:cBhvr>
                                    </p:animEffect>
                                  </p:childTnLst>
                                </p:cTn>
                              </p:par>
                              <p:par>
                                <p:cTn id="694" presetID="10" presetClass="entr" presetSubtype="0" fill="hold" grpId="0" nodeType="withEffect">
                                  <p:stCondLst>
                                    <p:cond delay="300"/>
                                  </p:stCondLst>
                                  <p:childTnLst>
                                    <p:set>
                                      <p:cBhvr>
                                        <p:cTn id="695" dur="1" fill="hold">
                                          <p:stCondLst>
                                            <p:cond delay="0"/>
                                          </p:stCondLst>
                                        </p:cTn>
                                        <p:tgtEl>
                                          <p:spTgt spid="251"/>
                                        </p:tgtEl>
                                        <p:attrNameLst>
                                          <p:attrName>style.visibility</p:attrName>
                                        </p:attrNameLst>
                                      </p:cBhvr>
                                      <p:to>
                                        <p:strVal val="visible"/>
                                      </p:to>
                                    </p:set>
                                    <p:animEffect transition="in" filter="fade">
                                      <p:cBhvr>
                                        <p:cTn id="696" dur="500"/>
                                        <p:tgtEl>
                                          <p:spTgt spid="251"/>
                                        </p:tgtEl>
                                      </p:cBhvr>
                                    </p:animEffect>
                                  </p:childTnLst>
                                </p:cTn>
                              </p:par>
                              <p:par>
                                <p:cTn id="697" presetID="10" presetClass="entr" presetSubtype="0" fill="hold" grpId="0" nodeType="withEffect">
                                  <p:stCondLst>
                                    <p:cond delay="300"/>
                                  </p:stCondLst>
                                  <p:childTnLst>
                                    <p:set>
                                      <p:cBhvr>
                                        <p:cTn id="698" dur="1" fill="hold">
                                          <p:stCondLst>
                                            <p:cond delay="0"/>
                                          </p:stCondLst>
                                        </p:cTn>
                                        <p:tgtEl>
                                          <p:spTgt spid="252"/>
                                        </p:tgtEl>
                                        <p:attrNameLst>
                                          <p:attrName>style.visibility</p:attrName>
                                        </p:attrNameLst>
                                      </p:cBhvr>
                                      <p:to>
                                        <p:strVal val="visible"/>
                                      </p:to>
                                    </p:set>
                                    <p:animEffect transition="in" filter="fade">
                                      <p:cBhvr>
                                        <p:cTn id="699" dur="500"/>
                                        <p:tgtEl>
                                          <p:spTgt spid="252"/>
                                        </p:tgtEl>
                                      </p:cBhvr>
                                    </p:animEffect>
                                  </p:childTnLst>
                                </p:cTn>
                              </p:par>
                              <p:par>
                                <p:cTn id="700" presetID="10" presetClass="entr" presetSubtype="0" fill="hold" grpId="0" nodeType="withEffect">
                                  <p:stCondLst>
                                    <p:cond delay="300"/>
                                  </p:stCondLst>
                                  <p:childTnLst>
                                    <p:set>
                                      <p:cBhvr>
                                        <p:cTn id="701" dur="1" fill="hold">
                                          <p:stCondLst>
                                            <p:cond delay="0"/>
                                          </p:stCondLst>
                                        </p:cTn>
                                        <p:tgtEl>
                                          <p:spTgt spid="253"/>
                                        </p:tgtEl>
                                        <p:attrNameLst>
                                          <p:attrName>style.visibility</p:attrName>
                                        </p:attrNameLst>
                                      </p:cBhvr>
                                      <p:to>
                                        <p:strVal val="visible"/>
                                      </p:to>
                                    </p:set>
                                    <p:animEffect transition="in" filter="fade">
                                      <p:cBhvr>
                                        <p:cTn id="702" dur="500"/>
                                        <p:tgtEl>
                                          <p:spTgt spid="253"/>
                                        </p:tgtEl>
                                      </p:cBhvr>
                                    </p:animEffect>
                                  </p:childTnLst>
                                </p:cTn>
                              </p:par>
                              <p:par>
                                <p:cTn id="703" presetID="10" presetClass="entr" presetSubtype="0" fill="hold" grpId="0" nodeType="withEffect">
                                  <p:stCondLst>
                                    <p:cond delay="100"/>
                                  </p:stCondLst>
                                  <p:childTnLst>
                                    <p:set>
                                      <p:cBhvr>
                                        <p:cTn id="704" dur="1" fill="hold">
                                          <p:stCondLst>
                                            <p:cond delay="0"/>
                                          </p:stCondLst>
                                        </p:cTn>
                                        <p:tgtEl>
                                          <p:spTgt spid="254"/>
                                        </p:tgtEl>
                                        <p:attrNameLst>
                                          <p:attrName>style.visibility</p:attrName>
                                        </p:attrNameLst>
                                      </p:cBhvr>
                                      <p:to>
                                        <p:strVal val="visible"/>
                                      </p:to>
                                    </p:set>
                                    <p:animEffect transition="in" filter="fade">
                                      <p:cBhvr>
                                        <p:cTn id="705" dur="500"/>
                                        <p:tgtEl>
                                          <p:spTgt spid="254"/>
                                        </p:tgtEl>
                                      </p:cBhvr>
                                    </p:animEffect>
                                  </p:childTnLst>
                                </p:cTn>
                              </p:par>
                              <p:par>
                                <p:cTn id="706" presetID="10" presetClass="entr" presetSubtype="0" fill="hold" grpId="0" nodeType="withEffect">
                                  <p:stCondLst>
                                    <p:cond delay="300"/>
                                  </p:stCondLst>
                                  <p:childTnLst>
                                    <p:set>
                                      <p:cBhvr>
                                        <p:cTn id="707" dur="1" fill="hold">
                                          <p:stCondLst>
                                            <p:cond delay="0"/>
                                          </p:stCondLst>
                                        </p:cTn>
                                        <p:tgtEl>
                                          <p:spTgt spid="255"/>
                                        </p:tgtEl>
                                        <p:attrNameLst>
                                          <p:attrName>style.visibility</p:attrName>
                                        </p:attrNameLst>
                                      </p:cBhvr>
                                      <p:to>
                                        <p:strVal val="visible"/>
                                      </p:to>
                                    </p:set>
                                    <p:animEffect transition="in" filter="fade">
                                      <p:cBhvr>
                                        <p:cTn id="708" dur="500"/>
                                        <p:tgtEl>
                                          <p:spTgt spid="255"/>
                                        </p:tgtEl>
                                      </p:cBhvr>
                                    </p:animEffect>
                                  </p:childTnLst>
                                </p:cTn>
                              </p:par>
                              <p:par>
                                <p:cTn id="709" presetID="10" presetClass="entr" presetSubtype="0" fill="hold" grpId="0" nodeType="withEffect">
                                  <p:stCondLst>
                                    <p:cond delay="100"/>
                                  </p:stCondLst>
                                  <p:childTnLst>
                                    <p:set>
                                      <p:cBhvr>
                                        <p:cTn id="710" dur="1" fill="hold">
                                          <p:stCondLst>
                                            <p:cond delay="0"/>
                                          </p:stCondLst>
                                        </p:cTn>
                                        <p:tgtEl>
                                          <p:spTgt spid="256"/>
                                        </p:tgtEl>
                                        <p:attrNameLst>
                                          <p:attrName>style.visibility</p:attrName>
                                        </p:attrNameLst>
                                      </p:cBhvr>
                                      <p:to>
                                        <p:strVal val="visible"/>
                                      </p:to>
                                    </p:set>
                                    <p:animEffect transition="in" filter="fade">
                                      <p:cBhvr>
                                        <p:cTn id="711" dur="500"/>
                                        <p:tgtEl>
                                          <p:spTgt spid="256"/>
                                        </p:tgtEl>
                                      </p:cBhvr>
                                    </p:animEffect>
                                  </p:childTnLst>
                                </p:cTn>
                              </p:par>
                              <p:par>
                                <p:cTn id="712" presetID="10" presetClass="entr" presetSubtype="0" fill="hold" grpId="0" nodeType="withEffect">
                                  <p:stCondLst>
                                    <p:cond delay="100"/>
                                  </p:stCondLst>
                                  <p:childTnLst>
                                    <p:set>
                                      <p:cBhvr>
                                        <p:cTn id="713" dur="1" fill="hold">
                                          <p:stCondLst>
                                            <p:cond delay="0"/>
                                          </p:stCondLst>
                                        </p:cTn>
                                        <p:tgtEl>
                                          <p:spTgt spid="257"/>
                                        </p:tgtEl>
                                        <p:attrNameLst>
                                          <p:attrName>style.visibility</p:attrName>
                                        </p:attrNameLst>
                                      </p:cBhvr>
                                      <p:to>
                                        <p:strVal val="visible"/>
                                      </p:to>
                                    </p:set>
                                    <p:animEffect transition="in" filter="fade">
                                      <p:cBhvr>
                                        <p:cTn id="714" dur="500"/>
                                        <p:tgtEl>
                                          <p:spTgt spid="257"/>
                                        </p:tgtEl>
                                      </p:cBhvr>
                                    </p:animEffect>
                                  </p:childTnLst>
                                </p:cTn>
                              </p:par>
                              <p:par>
                                <p:cTn id="715" presetID="10" presetClass="entr" presetSubtype="0" fill="hold" grpId="0" nodeType="withEffect">
                                  <p:stCondLst>
                                    <p:cond delay="300"/>
                                  </p:stCondLst>
                                  <p:childTnLst>
                                    <p:set>
                                      <p:cBhvr>
                                        <p:cTn id="716" dur="1" fill="hold">
                                          <p:stCondLst>
                                            <p:cond delay="0"/>
                                          </p:stCondLst>
                                        </p:cTn>
                                        <p:tgtEl>
                                          <p:spTgt spid="258"/>
                                        </p:tgtEl>
                                        <p:attrNameLst>
                                          <p:attrName>style.visibility</p:attrName>
                                        </p:attrNameLst>
                                      </p:cBhvr>
                                      <p:to>
                                        <p:strVal val="visible"/>
                                      </p:to>
                                    </p:set>
                                    <p:animEffect transition="in" filter="fade">
                                      <p:cBhvr>
                                        <p:cTn id="717" dur="500"/>
                                        <p:tgtEl>
                                          <p:spTgt spid="258"/>
                                        </p:tgtEl>
                                      </p:cBhvr>
                                    </p:animEffect>
                                  </p:childTnLst>
                                </p:cTn>
                              </p:par>
                              <p:par>
                                <p:cTn id="718" presetID="10" presetClass="entr" presetSubtype="0" fill="hold" grpId="0" nodeType="withEffect">
                                  <p:stCondLst>
                                    <p:cond delay="100"/>
                                  </p:stCondLst>
                                  <p:childTnLst>
                                    <p:set>
                                      <p:cBhvr>
                                        <p:cTn id="719" dur="1" fill="hold">
                                          <p:stCondLst>
                                            <p:cond delay="0"/>
                                          </p:stCondLst>
                                        </p:cTn>
                                        <p:tgtEl>
                                          <p:spTgt spid="259"/>
                                        </p:tgtEl>
                                        <p:attrNameLst>
                                          <p:attrName>style.visibility</p:attrName>
                                        </p:attrNameLst>
                                      </p:cBhvr>
                                      <p:to>
                                        <p:strVal val="visible"/>
                                      </p:to>
                                    </p:set>
                                    <p:animEffect transition="in" filter="fade">
                                      <p:cBhvr>
                                        <p:cTn id="720" dur="500"/>
                                        <p:tgtEl>
                                          <p:spTgt spid="259"/>
                                        </p:tgtEl>
                                      </p:cBhvr>
                                    </p:animEffect>
                                  </p:childTnLst>
                                </p:cTn>
                              </p:par>
                              <p:par>
                                <p:cTn id="721" presetID="10" presetClass="entr" presetSubtype="0" fill="hold" grpId="0" nodeType="withEffect">
                                  <p:stCondLst>
                                    <p:cond delay="200"/>
                                  </p:stCondLst>
                                  <p:childTnLst>
                                    <p:set>
                                      <p:cBhvr>
                                        <p:cTn id="722" dur="1" fill="hold">
                                          <p:stCondLst>
                                            <p:cond delay="0"/>
                                          </p:stCondLst>
                                        </p:cTn>
                                        <p:tgtEl>
                                          <p:spTgt spid="260"/>
                                        </p:tgtEl>
                                        <p:attrNameLst>
                                          <p:attrName>style.visibility</p:attrName>
                                        </p:attrNameLst>
                                      </p:cBhvr>
                                      <p:to>
                                        <p:strVal val="visible"/>
                                      </p:to>
                                    </p:set>
                                    <p:animEffect transition="in" filter="fade">
                                      <p:cBhvr>
                                        <p:cTn id="723" dur="500"/>
                                        <p:tgtEl>
                                          <p:spTgt spid="260"/>
                                        </p:tgtEl>
                                      </p:cBhvr>
                                    </p:animEffect>
                                  </p:childTnLst>
                                </p:cTn>
                              </p:par>
                              <p:par>
                                <p:cTn id="724" presetID="10" presetClass="entr" presetSubtype="0" fill="hold" grpId="0" nodeType="withEffect">
                                  <p:stCondLst>
                                    <p:cond delay="200"/>
                                  </p:stCondLst>
                                  <p:childTnLst>
                                    <p:set>
                                      <p:cBhvr>
                                        <p:cTn id="725" dur="1" fill="hold">
                                          <p:stCondLst>
                                            <p:cond delay="0"/>
                                          </p:stCondLst>
                                        </p:cTn>
                                        <p:tgtEl>
                                          <p:spTgt spid="261"/>
                                        </p:tgtEl>
                                        <p:attrNameLst>
                                          <p:attrName>style.visibility</p:attrName>
                                        </p:attrNameLst>
                                      </p:cBhvr>
                                      <p:to>
                                        <p:strVal val="visible"/>
                                      </p:to>
                                    </p:set>
                                    <p:animEffect transition="in" filter="fade">
                                      <p:cBhvr>
                                        <p:cTn id="726" dur="500"/>
                                        <p:tgtEl>
                                          <p:spTgt spid="261"/>
                                        </p:tgtEl>
                                      </p:cBhvr>
                                    </p:animEffect>
                                  </p:childTnLst>
                                </p:cTn>
                              </p:par>
                              <p:par>
                                <p:cTn id="727" presetID="10" presetClass="entr" presetSubtype="0" fill="hold" grpId="0" nodeType="withEffect">
                                  <p:stCondLst>
                                    <p:cond delay="100"/>
                                  </p:stCondLst>
                                  <p:childTnLst>
                                    <p:set>
                                      <p:cBhvr>
                                        <p:cTn id="728" dur="1" fill="hold">
                                          <p:stCondLst>
                                            <p:cond delay="0"/>
                                          </p:stCondLst>
                                        </p:cTn>
                                        <p:tgtEl>
                                          <p:spTgt spid="263"/>
                                        </p:tgtEl>
                                        <p:attrNameLst>
                                          <p:attrName>style.visibility</p:attrName>
                                        </p:attrNameLst>
                                      </p:cBhvr>
                                      <p:to>
                                        <p:strVal val="visible"/>
                                      </p:to>
                                    </p:set>
                                    <p:animEffect transition="in" filter="fade">
                                      <p:cBhvr>
                                        <p:cTn id="729" dur="500"/>
                                        <p:tgtEl>
                                          <p:spTgt spid="263"/>
                                        </p:tgtEl>
                                      </p:cBhvr>
                                    </p:animEffect>
                                  </p:childTnLst>
                                </p:cTn>
                              </p:par>
                              <p:par>
                                <p:cTn id="730" presetID="10" presetClass="entr" presetSubtype="0" fill="hold" grpId="0" nodeType="withEffect">
                                  <p:stCondLst>
                                    <p:cond delay="100"/>
                                  </p:stCondLst>
                                  <p:childTnLst>
                                    <p:set>
                                      <p:cBhvr>
                                        <p:cTn id="731" dur="1" fill="hold">
                                          <p:stCondLst>
                                            <p:cond delay="0"/>
                                          </p:stCondLst>
                                        </p:cTn>
                                        <p:tgtEl>
                                          <p:spTgt spid="264"/>
                                        </p:tgtEl>
                                        <p:attrNameLst>
                                          <p:attrName>style.visibility</p:attrName>
                                        </p:attrNameLst>
                                      </p:cBhvr>
                                      <p:to>
                                        <p:strVal val="visible"/>
                                      </p:to>
                                    </p:set>
                                    <p:animEffect transition="in" filter="fade">
                                      <p:cBhvr>
                                        <p:cTn id="732" dur="500"/>
                                        <p:tgtEl>
                                          <p:spTgt spid="264"/>
                                        </p:tgtEl>
                                      </p:cBhvr>
                                    </p:animEffect>
                                  </p:childTnLst>
                                </p:cTn>
                              </p:par>
                              <p:par>
                                <p:cTn id="733" presetID="10" presetClass="entr" presetSubtype="0" fill="hold" grpId="0" nodeType="withEffect">
                                  <p:stCondLst>
                                    <p:cond delay="200"/>
                                  </p:stCondLst>
                                  <p:childTnLst>
                                    <p:set>
                                      <p:cBhvr>
                                        <p:cTn id="734" dur="1" fill="hold">
                                          <p:stCondLst>
                                            <p:cond delay="0"/>
                                          </p:stCondLst>
                                        </p:cTn>
                                        <p:tgtEl>
                                          <p:spTgt spid="265"/>
                                        </p:tgtEl>
                                        <p:attrNameLst>
                                          <p:attrName>style.visibility</p:attrName>
                                        </p:attrNameLst>
                                      </p:cBhvr>
                                      <p:to>
                                        <p:strVal val="visible"/>
                                      </p:to>
                                    </p:set>
                                    <p:animEffect transition="in" filter="fade">
                                      <p:cBhvr>
                                        <p:cTn id="735" dur="500"/>
                                        <p:tgtEl>
                                          <p:spTgt spid="265"/>
                                        </p:tgtEl>
                                      </p:cBhvr>
                                    </p:animEffect>
                                  </p:childTnLst>
                                </p:cTn>
                              </p:par>
                              <p:par>
                                <p:cTn id="736" presetID="10" presetClass="entr" presetSubtype="0" fill="hold" grpId="0" nodeType="withEffect">
                                  <p:stCondLst>
                                    <p:cond delay="300"/>
                                  </p:stCondLst>
                                  <p:childTnLst>
                                    <p:set>
                                      <p:cBhvr>
                                        <p:cTn id="737" dur="1" fill="hold">
                                          <p:stCondLst>
                                            <p:cond delay="0"/>
                                          </p:stCondLst>
                                        </p:cTn>
                                        <p:tgtEl>
                                          <p:spTgt spid="266"/>
                                        </p:tgtEl>
                                        <p:attrNameLst>
                                          <p:attrName>style.visibility</p:attrName>
                                        </p:attrNameLst>
                                      </p:cBhvr>
                                      <p:to>
                                        <p:strVal val="visible"/>
                                      </p:to>
                                    </p:set>
                                    <p:animEffect transition="in" filter="fade">
                                      <p:cBhvr>
                                        <p:cTn id="738" dur="500"/>
                                        <p:tgtEl>
                                          <p:spTgt spid="266"/>
                                        </p:tgtEl>
                                      </p:cBhvr>
                                    </p:animEffect>
                                  </p:childTnLst>
                                </p:cTn>
                              </p:par>
                              <p:par>
                                <p:cTn id="739" presetID="10" presetClass="entr" presetSubtype="0" fill="hold" grpId="0" nodeType="withEffect">
                                  <p:stCondLst>
                                    <p:cond delay="100"/>
                                  </p:stCondLst>
                                  <p:childTnLst>
                                    <p:set>
                                      <p:cBhvr>
                                        <p:cTn id="740" dur="1" fill="hold">
                                          <p:stCondLst>
                                            <p:cond delay="0"/>
                                          </p:stCondLst>
                                        </p:cTn>
                                        <p:tgtEl>
                                          <p:spTgt spid="267"/>
                                        </p:tgtEl>
                                        <p:attrNameLst>
                                          <p:attrName>style.visibility</p:attrName>
                                        </p:attrNameLst>
                                      </p:cBhvr>
                                      <p:to>
                                        <p:strVal val="visible"/>
                                      </p:to>
                                    </p:set>
                                    <p:animEffect transition="in" filter="fade">
                                      <p:cBhvr>
                                        <p:cTn id="741" dur="500"/>
                                        <p:tgtEl>
                                          <p:spTgt spid="267"/>
                                        </p:tgtEl>
                                      </p:cBhvr>
                                    </p:animEffect>
                                  </p:childTnLst>
                                </p:cTn>
                              </p:par>
                              <p:par>
                                <p:cTn id="742" presetID="10" presetClass="entr" presetSubtype="0" fill="hold" grpId="0" nodeType="withEffect">
                                  <p:stCondLst>
                                    <p:cond delay="0"/>
                                  </p:stCondLst>
                                  <p:childTnLst>
                                    <p:set>
                                      <p:cBhvr>
                                        <p:cTn id="743" dur="1" fill="hold">
                                          <p:stCondLst>
                                            <p:cond delay="0"/>
                                          </p:stCondLst>
                                        </p:cTn>
                                        <p:tgtEl>
                                          <p:spTgt spid="268"/>
                                        </p:tgtEl>
                                        <p:attrNameLst>
                                          <p:attrName>style.visibility</p:attrName>
                                        </p:attrNameLst>
                                      </p:cBhvr>
                                      <p:to>
                                        <p:strVal val="visible"/>
                                      </p:to>
                                    </p:set>
                                    <p:animEffect transition="in" filter="fade">
                                      <p:cBhvr>
                                        <p:cTn id="744" dur="500"/>
                                        <p:tgtEl>
                                          <p:spTgt spid="268"/>
                                        </p:tgtEl>
                                      </p:cBhvr>
                                    </p:animEffect>
                                  </p:childTnLst>
                                </p:cTn>
                              </p:par>
                              <p:par>
                                <p:cTn id="745" presetID="10" presetClass="entr" presetSubtype="0" fill="hold" grpId="0" nodeType="withEffect">
                                  <p:stCondLst>
                                    <p:cond delay="100"/>
                                  </p:stCondLst>
                                  <p:childTnLst>
                                    <p:set>
                                      <p:cBhvr>
                                        <p:cTn id="746" dur="1" fill="hold">
                                          <p:stCondLst>
                                            <p:cond delay="0"/>
                                          </p:stCondLst>
                                        </p:cTn>
                                        <p:tgtEl>
                                          <p:spTgt spid="269"/>
                                        </p:tgtEl>
                                        <p:attrNameLst>
                                          <p:attrName>style.visibility</p:attrName>
                                        </p:attrNameLst>
                                      </p:cBhvr>
                                      <p:to>
                                        <p:strVal val="visible"/>
                                      </p:to>
                                    </p:set>
                                    <p:animEffect transition="in" filter="fade">
                                      <p:cBhvr>
                                        <p:cTn id="747" dur="500"/>
                                        <p:tgtEl>
                                          <p:spTgt spid="269"/>
                                        </p:tgtEl>
                                      </p:cBhvr>
                                    </p:animEffect>
                                  </p:childTnLst>
                                </p:cTn>
                              </p:par>
                              <p:par>
                                <p:cTn id="748" presetID="10" presetClass="entr" presetSubtype="0" fill="hold" grpId="0" nodeType="withEffect">
                                  <p:stCondLst>
                                    <p:cond delay="300"/>
                                  </p:stCondLst>
                                  <p:childTnLst>
                                    <p:set>
                                      <p:cBhvr>
                                        <p:cTn id="749" dur="1" fill="hold">
                                          <p:stCondLst>
                                            <p:cond delay="0"/>
                                          </p:stCondLst>
                                        </p:cTn>
                                        <p:tgtEl>
                                          <p:spTgt spid="270"/>
                                        </p:tgtEl>
                                        <p:attrNameLst>
                                          <p:attrName>style.visibility</p:attrName>
                                        </p:attrNameLst>
                                      </p:cBhvr>
                                      <p:to>
                                        <p:strVal val="visible"/>
                                      </p:to>
                                    </p:set>
                                    <p:animEffect transition="in" filter="fade">
                                      <p:cBhvr>
                                        <p:cTn id="750" dur="500"/>
                                        <p:tgtEl>
                                          <p:spTgt spid="270"/>
                                        </p:tgtEl>
                                      </p:cBhvr>
                                    </p:animEffect>
                                  </p:childTnLst>
                                </p:cTn>
                              </p:par>
                            </p:childTnLst>
                          </p:cTn>
                        </p:par>
                        <p:par>
                          <p:cTn id="751" fill="hold">
                            <p:stCondLst>
                              <p:cond delay="3200"/>
                            </p:stCondLst>
                            <p:childTnLst>
                              <p:par>
                                <p:cTn id="752" presetID="10" presetClass="entr" presetSubtype="0" fill="hold" grpId="0" nodeType="afterEffect">
                                  <p:stCondLst>
                                    <p:cond delay="0"/>
                                  </p:stCondLst>
                                  <p:childTnLst>
                                    <p:set>
                                      <p:cBhvr>
                                        <p:cTn id="753" dur="1" fill="hold">
                                          <p:stCondLst>
                                            <p:cond delay="0"/>
                                          </p:stCondLst>
                                        </p:cTn>
                                        <p:tgtEl>
                                          <p:spTgt spid="271"/>
                                        </p:tgtEl>
                                        <p:attrNameLst>
                                          <p:attrName>style.visibility</p:attrName>
                                        </p:attrNameLst>
                                      </p:cBhvr>
                                      <p:to>
                                        <p:strVal val="visible"/>
                                      </p:to>
                                    </p:set>
                                    <p:animEffect transition="in" filter="fade">
                                      <p:cBhvr>
                                        <p:cTn id="754" dur="500"/>
                                        <p:tgtEl>
                                          <p:spTgt spid="271"/>
                                        </p:tgtEl>
                                      </p:cBhvr>
                                    </p:animEffect>
                                  </p:childTnLst>
                                </p:cTn>
                              </p:par>
                              <p:par>
                                <p:cTn id="755" presetID="10" presetClass="entr" presetSubtype="0" fill="hold" grpId="0" nodeType="withEffect">
                                  <p:stCondLst>
                                    <p:cond delay="300"/>
                                  </p:stCondLst>
                                  <p:childTnLst>
                                    <p:set>
                                      <p:cBhvr>
                                        <p:cTn id="756" dur="1" fill="hold">
                                          <p:stCondLst>
                                            <p:cond delay="0"/>
                                          </p:stCondLst>
                                        </p:cTn>
                                        <p:tgtEl>
                                          <p:spTgt spid="272"/>
                                        </p:tgtEl>
                                        <p:attrNameLst>
                                          <p:attrName>style.visibility</p:attrName>
                                        </p:attrNameLst>
                                      </p:cBhvr>
                                      <p:to>
                                        <p:strVal val="visible"/>
                                      </p:to>
                                    </p:set>
                                    <p:animEffect transition="in" filter="fade">
                                      <p:cBhvr>
                                        <p:cTn id="757" dur="500"/>
                                        <p:tgtEl>
                                          <p:spTgt spid="272"/>
                                        </p:tgtEl>
                                      </p:cBhvr>
                                    </p:animEffect>
                                  </p:childTnLst>
                                </p:cTn>
                              </p:par>
                              <p:par>
                                <p:cTn id="758" presetID="10" presetClass="entr" presetSubtype="0" fill="hold" grpId="0" nodeType="withEffect">
                                  <p:stCondLst>
                                    <p:cond delay="300"/>
                                  </p:stCondLst>
                                  <p:childTnLst>
                                    <p:set>
                                      <p:cBhvr>
                                        <p:cTn id="759" dur="1" fill="hold">
                                          <p:stCondLst>
                                            <p:cond delay="0"/>
                                          </p:stCondLst>
                                        </p:cTn>
                                        <p:tgtEl>
                                          <p:spTgt spid="273"/>
                                        </p:tgtEl>
                                        <p:attrNameLst>
                                          <p:attrName>style.visibility</p:attrName>
                                        </p:attrNameLst>
                                      </p:cBhvr>
                                      <p:to>
                                        <p:strVal val="visible"/>
                                      </p:to>
                                    </p:set>
                                    <p:animEffect transition="in" filter="fade">
                                      <p:cBhvr>
                                        <p:cTn id="760" dur="500"/>
                                        <p:tgtEl>
                                          <p:spTgt spid="273"/>
                                        </p:tgtEl>
                                      </p:cBhvr>
                                    </p:animEffect>
                                  </p:childTnLst>
                                </p:cTn>
                              </p:par>
                              <p:par>
                                <p:cTn id="761" presetID="10" presetClass="entr" presetSubtype="0" fill="hold" grpId="0" nodeType="withEffect">
                                  <p:stCondLst>
                                    <p:cond delay="100"/>
                                  </p:stCondLst>
                                  <p:childTnLst>
                                    <p:set>
                                      <p:cBhvr>
                                        <p:cTn id="762" dur="1" fill="hold">
                                          <p:stCondLst>
                                            <p:cond delay="0"/>
                                          </p:stCondLst>
                                        </p:cTn>
                                        <p:tgtEl>
                                          <p:spTgt spid="262"/>
                                        </p:tgtEl>
                                        <p:attrNameLst>
                                          <p:attrName>style.visibility</p:attrName>
                                        </p:attrNameLst>
                                      </p:cBhvr>
                                      <p:to>
                                        <p:strVal val="visible"/>
                                      </p:to>
                                    </p:set>
                                    <p:animEffect transition="in" filter="fade">
                                      <p:cBhvr>
                                        <p:cTn id="763" dur="500"/>
                                        <p:tgtEl>
                                          <p:spTgt spid="262"/>
                                        </p:tgtEl>
                                      </p:cBhvr>
                                    </p:animEffect>
                                  </p:childTnLst>
                                </p:cTn>
                              </p:par>
                              <p:par>
                                <p:cTn id="764" presetID="10" presetClass="entr" presetSubtype="0" fill="hold" grpId="0" nodeType="withEffect">
                                  <p:stCondLst>
                                    <p:cond delay="200"/>
                                  </p:stCondLst>
                                  <p:childTnLst>
                                    <p:set>
                                      <p:cBhvr>
                                        <p:cTn id="765" dur="1" fill="hold">
                                          <p:stCondLst>
                                            <p:cond delay="0"/>
                                          </p:stCondLst>
                                        </p:cTn>
                                        <p:tgtEl>
                                          <p:spTgt spid="274"/>
                                        </p:tgtEl>
                                        <p:attrNameLst>
                                          <p:attrName>style.visibility</p:attrName>
                                        </p:attrNameLst>
                                      </p:cBhvr>
                                      <p:to>
                                        <p:strVal val="visible"/>
                                      </p:to>
                                    </p:set>
                                    <p:animEffect transition="in" filter="fade">
                                      <p:cBhvr>
                                        <p:cTn id="766" dur="500"/>
                                        <p:tgtEl>
                                          <p:spTgt spid="274"/>
                                        </p:tgtEl>
                                      </p:cBhvr>
                                    </p:animEffect>
                                  </p:childTnLst>
                                </p:cTn>
                              </p:par>
                              <p:par>
                                <p:cTn id="767" presetID="10" presetClass="entr" presetSubtype="0" fill="hold" grpId="0" nodeType="withEffect">
                                  <p:stCondLst>
                                    <p:cond delay="300"/>
                                  </p:stCondLst>
                                  <p:childTnLst>
                                    <p:set>
                                      <p:cBhvr>
                                        <p:cTn id="768" dur="1" fill="hold">
                                          <p:stCondLst>
                                            <p:cond delay="0"/>
                                          </p:stCondLst>
                                        </p:cTn>
                                        <p:tgtEl>
                                          <p:spTgt spid="275"/>
                                        </p:tgtEl>
                                        <p:attrNameLst>
                                          <p:attrName>style.visibility</p:attrName>
                                        </p:attrNameLst>
                                      </p:cBhvr>
                                      <p:to>
                                        <p:strVal val="visible"/>
                                      </p:to>
                                    </p:set>
                                    <p:animEffect transition="in" filter="fade">
                                      <p:cBhvr>
                                        <p:cTn id="769" dur="500"/>
                                        <p:tgtEl>
                                          <p:spTgt spid="275"/>
                                        </p:tgtEl>
                                      </p:cBhvr>
                                    </p:animEffect>
                                  </p:childTnLst>
                                </p:cTn>
                              </p:par>
                              <p:par>
                                <p:cTn id="770" presetID="10" presetClass="entr" presetSubtype="0" fill="hold" grpId="0" nodeType="withEffect">
                                  <p:stCondLst>
                                    <p:cond delay="300"/>
                                  </p:stCondLst>
                                  <p:childTnLst>
                                    <p:set>
                                      <p:cBhvr>
                                        <p:cTn id="771" dur="1" fill="hold">
                                          <p:stCondLst>
                                            <p:cond delay="0"/>
                                          </p:stCondLst>
                                        </p:cTn>
                                        <p:tgtEl>
                                          <p:spTgt spid="276"/>
                                        </p:tgtEl>
                                        <p:attrNameLst>
                                          <p:attrName>style.visibility</p:attrName>
                                        </p:attrNameLst>
                                      </p:cBhvr>
                                      <p:to>
                                        <p:strVal val="visible"/>
                                      </p:to>
                                    </p:set>
                                    <p:animEffect transition="in" filter="fade">
                                      <p:cBhvr>
                                        <p:cTn id="772" dur="500"/>
                                        <p:tgtEl>
                                          <p:spTgt spid="276"/>
                                        </p:tgtEl>
                                      </p:cBhvr>
                                    </p:animEffect>
                                  </p:childTnLst>
                                </p:cTn>
                              </p:par>
                              <p:par>
                                <p:cTn id="773" presetID="10" presetClass="entr" presetSubtype="0" fill="hold" grpId="0" nodeType="withEffect">
                                  <p:stCondLst>
                                    <p:cond delay="100"/>
                                  </p:stCondLst>
                                  <p:childTnLst>
                                    <p:set>
                                      <p:cBhvr>
                                        <p:cTn id="774" dur="1" fill="hold">
                                          <p:stCondLst>
                                            <p:cond delay="0"/>
                                          </p:stCondLst>
                                        </p:cTn>
                                        <p:tgtEl>
                                          <p:spTgt spid="277"/>
                                        </p:tgtEl>
                                        <p:attrNameLst>
                                          <p:attrName>style.visibility</p:attrName>
                                        </p:attrNameLst>
                                      </p:cBhvr>
                                      <p:to>
                                        <p:strVal val="visible"/>
                                      </p:to>
                                    </p:set>
                                    <p:animEffect transition="in" filter="fade">
                                      <p:cBhvr>
                                        <p:cTn id="775" dur="500"/>
                                        <p:tgtEl>
                                          <p:spTgt spid="277"/>
                                        </p:tgtEl>
                                      </p:cBhvr>
                                    </p:animEffect>
                                  </p:childTnLst>
                                </p:cTn>
                              </p:par>
                              <p:par>
                                <p:cTn id="776" presetID="10" presetClass="entr" presetSubtype="0" fill="hold" grpId="0" nodeType="withEffect">
                                  <p:stCondLst>
                                    <p:cond delay="300"/>
                                  </p:stCondLst>
                                  <p:childTnLst>
                                    <p:set>
                                      <p:cBhvr>
                                        <p:cTn id="777" dur="1" fill="hold">
                                          <p:stCondLst>
                                            <p:cond delay="0"/>
                                          </p:stCondLst>
                                        </p:cTn>
                                        <p:tgtEl>
                                          <p:spTgt spid="278"/>
                                        </p:tgtEl>
                                        <p:attrNameLst>
                                          <p:attrName>style.visibility</p:attrName>
                                        </p:attrNameLst>
                                      </p:cBhvr>
                                      <p:to>
                                        <p:strVal val="visible"/>
                                      </p:to>
                                    </p:set>
                                    <p:animEffect transition="in" filter="fade">
                                      <p:cBhvr>
                                        <p:cTn id="778" dur="500"/>
                                        <p:tgtEl>
                                          <p:spTgt spid="278"/>
                                        </p:tgtEl>
                                      </p:cBhvr>
                                    </p:animEffect>
                                  </p:childTnLst>
                                </p:cTn>
                              </p:par>
                              <p:par>
                                <p:cTn id="779" presetID="10" presetClass="entr" presetSubtype="0" fill="hold" grpId="0" nodeType="withEffect">
                                  <p:stCondLst>
                                    <p:cond delay="300"/>
                                  </p:stCondLst>
                                  <p:childTnLst>
                                    <p:set>
                                      <p:cBhvr>
                                        <p:cTn id="780" dur="1" fill="hold">
                                          <p:stCondLst>
                                            <p:cond delay="0"/>
                                          </p:stCondLst>
                                        </p:cTn>
                                        <p:tgtEl>
                                          <p:spTgt spid="279"/>
                                        </p:tgtEl>
                                        <p:attrNameLst>
                                          <p:attrName>style.visibility</p:attrName>
                                        </p:attrNameLst>
                                      </p:cBhvr>
                                      <p:to>
                                        <p:strVal val="visible"/>
                                      </p:to>
                                    </p:set>
                                    <p:animEffect transition="in" filter="fade">
                                      <p:cBhvr>
                                        <p:cTn id="781" dur="500"/>
                                        <p:tgtEl>
                                          <p:spTgt spid="279"/>
                                        </p:tgtEl>
                                      </p:cBhvr>
                                    </p:animEffect>
                                  </p:childTnLst>
                                </p:cTn>
                              </p:par>
                              <p:par>
                                <p:cTn id="782" presetID="10" presetClass="entr" presetSubtype="0" fill="hold" grpId="0" nodeType="withEffect">
                                  <p:stCondLst>
                                    <p:cond delay="300"/>
                                  </p:stCondLst>
                                  <p:childTnLst>
                                    <p:set>
                                      <p:cBhvr>
                                        <p:cTn id="783" dur="1" fill="hold">
                                          <p:stCondLst>
                                            <p:cond delay="0"/>
                                          </p:stCondLst>
                                        </p:cTn>
                                        <p:tgtEl>
                                          <p:spTgt spid="280"/>
                                        </p:tgtEl>
                                        <p:attrNameLst>
                                          <p:attrName>style.visibility</p:attrName>
                                        </p:attrNameLst>
                                      </p:cBhvr>
                                      <p:to>
                                        <p:strVal val="visible"/>
                                      </p:to>
                                    </p:set>
                                    <p:animEffect transition="in" filter="fade">
                                      <p:cBhvr>
                                        <p:cTn id="784" dur="500"/>
                                        <p:tgtEl>
                                          <p:spTgt spid="280"/>
                                        </p:tgtEl>
                                      </p:cBhvr>
                                    </p:animEffect>
                                  </p:childTnLst>
                                </p:cTn>
                              </p:par>
                              <p:par>
                                <p:cTn id="785" presetID="10" presetClass="entr" presetSubtype="0" fill="hold" grpId="0" nodeType="withEffect">
                                  <p:stCondLst>
                                    <p:cond delay="300"/>
                                  </p:stCondLst>
                                  <p:childTnLst>
                                    <p:set>
                                      <p:cBhvr>
                                        <p:cTn id="786" dur="1" fill="hold">
                                          <p:stCondLst>
                                            <p:cond delay="0"/>
                                          </p:stCondLst>
                                        </p:cTn>
                                        <p:tgtEl>
                                          <p:spTgt spid="281"/>
                                        </p:tgtEl>
                                        <p:attrNameLst>
                                          <p:attrName>style.visibility</p:attrName>
                                        </p:attrNameLst>
                                      </p:cBhvr>
                                      <p:to>
                                        <p:strVal val="visible"/>
                                      </p:to>
                                    </p:set>
                                    <p:animEffect transition="in" filter="fade">
                                      <p:cBhvr>
                                        <p:cTn id="787" dur="500"/>
                                        <p:tgtEl>
                                          <p:spTgt spid="281"/>
                                        </p:tgtEl>
                                      </p:cBhvr>
                                    </p:animEffect>
                                  </p:childTnLst>
                                </p:cTn>
                              </p:par>
                              <p:par>
                                <p:cTn id="788" presetID="10" presetClass="entr" presetSubtype="0" fill="hold" grpId="0" nodeType="withEffect">
                                  <p:stCondLst>
                                    <p:cond delay="200"/>
                                  </p:stCondLst>
                                  <p:childTnLst>
                                    <p:set>
                                      <p:cBhvr>
                                        <p:cTn id="789" dur="1" fill="hold">
                                          <p:stCondLst>
                                            <p:cond delay="0"/>
                                          </p:stCondLst>
                                        </p:cTn>
                                        <p:tgtEl>
                                          <p:spTgt spid="282"/>
                                        </p:tgtEl>
                                        <p:attrNameLst>
                                          <p:attrName>style.visibility</p:attrName>
                                        </p:attrNameLst>
                                      </p:cBhvr>
                                      <p:to>
                                        <p:strVal val="visible"/>
                                      </p:to>
                                    </p:set>
                                    <p:animEffect transition="in" filter="fade">
                                      <p:cBhvr>
                                        <p:cTn id="790" dur="500"/>
                                        <p:tgtEl>
                                          <p:spTgt spid="282"/>
                                        </p:tgtEl>
                                      </p:cBhvr>
                                    </p:animEffect>
                                  </p:childTnLst>
                                </p:cTn>
                              </p:par>
                              <p:par>
                                <p:cTn id="791" presetID="10" presetClass="entr" presetSubtype="0" fill="hold" grpId="0" nodeType="withEffect">
                                  <p:stCondLst>
                                    <p:cond delay="100"/>
                                  </p:stCondLst>
                                  <p:childTnLst>
                                    <p:set>
                                      <p:cBhvr>
                                        <p:cTn id="792" dur="1" fill="hold">
                                          <p:stCondLst>
                                            <p:cond delay="0"/>
                                          </p:stCondLst>
                                        </p:cTn>
                                        <p:tgtEl>
                                          <p:spTgt spid="283"/>
                                        </p:tgtEl>
                                        <p:attrNameLst>
                                          <p:attrName>style.visibility</p:attrName>
                                        </p:attrNameLst>
                                      </p:cBhvr>
                                      <p:to>
                                        <p:strVal val="visible"/>
                                      </p:to>
                                    </p:set>
                                    <p:animEffect transition="in" filter="fade">
                                      <p:cBhvr>
                                        <p:cTn id="793" dur="500"/>
                                        <p:tgtEl>
                                          <p:spTgt spid="283"/>
                                        </p:tgtEl>
                                      </p:cBhvr>
                                    </p:animEffect>
                                  </p:childTnLst>
                                </p:cTn>
                              </p:par>
                              <p:par>
                                <p:cTn id="794" presetID="10" presetClass="entr" presetSubtype="0" fill="hold" grpId="0" nodeType="withEffect">
                                  <p:stCondLst>
                                    <p:cond delay="300"/>
                                  </p:stCondLst>
                                  <p:childTnLst>
                                    <p:set>
                                      <p:cBhvr>
                                        <p:cTn id="795" dur="1" fill="hold">
                                          <p:stCondLst>
                                            <p:cond delay="0"/>
                                          </p:stCondLst>
                                        </p:cTn>
                                        <p:tgtEl>
                                          <p:spTgt spid="284"/>
                                        </p:tgtEl>
                                        <p:attrNameLst>
                                          <p:attrName>style.visibility</p:attrName>
                                        </p:attrNameLst>
                                      </p:cBhvr>
                                      <p:to>
                                        <p:strVal val="visible"/>
                                      </p:to>
                                    </p:set>
                                    <p:animEffect transition="in" filter="fade">
                                      <p:cBhvr>
                                        <p:cTn id="796" dur="500"/>
                                        <p:tgtEl>
                                          <p:spTgt spid="284"/>
                                        </p:tgtEl>
                                      </p:cBhvr>
                                    </p:animEffect>
                                  </p:childTnLst>
                                </p:cTn>
                              </p:par>
                            </p:childTnLst>
                          </p:cTn>
                        </p:par>
                        <p:par>
                          <p:cTn id="797" fill="hold">
                            <p:stCondLst>
                              <p:cond delay="4000"/>
                            </p:stCondLst>
                            <p:childTnLst>
                              <p:par>
                                <p:cTn id="798" presetID="10" presetClass="entr" presetSubtype="0" fill="hold" grpId="0" nodeType="afterEffect">
                                  <p:stCondLst>
                                    <p:cond delay="0"/>
                                  </p:stCondLst>
                                  <p:childTnLst>
                                    <p:set>
                                      <p:cBhvr>
                                        <p:cTn id="799" dur="1" fill="hold">
                                          <p:stCondLst>
                                            <p:cond delay="0"/>
                                          </p:stCondLst>
                                        </p:cTn>
                                        <p:tgtEl>
                                          <p:spTgt spid="286"/>
                                        </p:tgtEl>
                                        <p:attrNameLst>
                                          <p:attrName>style.visibility</p:attrName>
                                        </p:attrNameLst>
                                      </p:cBhvr>
                                      <p:to>
                                        <p:strVal val="visible"/>
                                      </p:to>
                                    </p:set>
                                    <p:animEffect transition="in" filter="fade">
                                      <p:cBhvr>
                                        <p:cTn id="800" dur="500"/>
                                        <p:tgtEl>
                                          <p:spTgt spid="286"/>
                                        </p:tgtEl>
                                      </p:cBhvr>
                                    </p:animEffect>
                                  </p:childTnLst>
                                </p:cTn>
                              </p:par>
                              <p:par>
                                <p:cTn id="801" presetID="10" presetClass="entr" presetSubtype="0" fill="hold" grpId="0" nodeType="withEffect">
                                  <p:stCondLst>
                                    <p:cond delay="100"/>
                                  </p:stCondLst>
                                  <p:childTnLst>
                                    <p:set>
                                      <p:cBhvr>
                                        <p:cTn id="802" dur="1" fill="hold">
                                          <p:stCondLst>
                                            <p:cond delay="0"/>
                                          </p:stCondLst>
                                        </p:cTn>
                                        <p:tgtEl>
                                          <p:spTgt spid="287"/>
                                        </p:tgtEl>
                                        <p:attrNameLst>
                                          <p:attrName>style.visibility</p:attrName>
                                        </p:attrNameLst>
                                      </p:cBhvr>
                                      <p:to>
                                        <p:strVal val="visible"/>
                                      </p:to>
                                    </p:set>
                                    <p:animEffect transition="in" filter="fade">
                                      <p:cBhvr>
                                        <p:cTn id="803" dur="500"/>
                                        <p:tgtEl>
                                          <p:spTgt spid="287"/>
                                        </p:tgtEl>
                                      </p:cBhvr>
                                    </p:animEffect>
                                  </p:childTnLst>
                                </p:cTn>
                              </p:par>
                              <p:par>
                                <p:cTn id="804" presetID="10" presetClass="entr" presetSubtype="0" fill="hold" grpId="0" nodeType="withEffect">
                                  <p:stCondLst>
                                    <p:cond delay="200"/>
                                  </p:stCondLst>
                                  <p:childTnLst>
                                    <p:set>
                                      <p:cBhvr>
                                        <p:cTn id="805" dur="1" fill="hold">
                                          <p:stCondLst>
                                            <p:cond delay="0"/>
                                          </p:stCondLst>
                                        </p:cTn>
                                        <p:tgtEl>
                                          <p:spTgt spid="288"/>
                                        </p:tgtEl>
                                        <p:attrNameLst>
                                          <p:attrName>style.visibility</p:attrName>
                                        </p:attrNameLst>
                                      </p:cBhvr>
                                      <p:to>
                                        <p:strVal val="visible"/>
                                      </p:to>
                                    </p:set>
                                    <p:animEffect transition="in" filter="fade">
                                      <p:cBhvr>
                                        <p:cTn id="806" dur="500"/>
                                        <p:tgtEl>
                                          <p:spTgt spid="288"/>
                                        </p:tgtEl>
                                      </p:cBhvr>
                                    </p:animEffect>
                                  </p:childTnLst>
                                </p:cTn>
                              </p:par>
                              <p:par>
                                <p:cTn id="807" presetID="10" presetClass="entr" presetSubtype="0" fill="hold" grpId="0" nodeType="withEffect">
                                  <p:stCondLst>
                                    <p:cond delay="300"/>
                                  </p:stCondLst>
                                  <p:childTnLst>
                                    <p:set>
                                      <p:cBhvr>
                                        <p:cTn id="808" dur="1" fill="hold">
                                          <p:stCondLst>
                                            <p:cond delay="0"/>
                                          </p:stCondLst>
                                        </p:cTn>
                                        <p:tgtEl>
                                          <p:spTgt spid="289"/>
                                        </p:tgtEl>
                                        <p:attrNameLst>
                                          <p:attrName>style.visibility</p:attrName>
                                        </p:attrNameLst>
                                      </p:cBhvr>
                                      <p:to>
                                        <p:strVal val="visible"/>
                                      </p:to>
                                    </p:set>
                                    <p:animEffect transition="in" filter="fade">
                                      <p:cBhvr>
                                        <p:cTn id="809" dur="500"/>
                                        <p:tgtEl>
                                          <p:spTgt spid="289"/>
                                        </p:tgtEl>
                                      </p:cBhvr>
                                    </p:animEffect>
                                  </p:childTnLst>
                                </p:cTn>
                              </p:par>
                              <p:par>
                                <p:cTn id="810" presetID="10" presetClass="entr" presetSubtype="0" fill="hold" grpId="0" nodeType="withEffect">
                                  <p:stCondLst>
                                    <p:cond delay="300"/>
                                  </p:stCondLst>
                                  <p:childTnLst>
                                    <p:set>
                                      <p:cBhvr>
                                        <p:cTn id="811" dur="1" fill="hold">
                                          <p:stCondLst>
                                            <p:cond delay="0"/>
                                          </p:stCondLst>
                                        </p:cTn>
                                        <p:tgtEl>
                                          <p:spTgt spid="290"/>
                                        </p:tgtEl>
                                        <p:attrNameLst>
                                          <p:attrName>style.visibility</p:attrName>
                                        </p:attrNameLst>
                                      </p:cBhvr>
                                      <p:to>
                                        <p:strVal val="visible"/>
                                      </p:to>
                                    </p:set>
                                    <p:animEffect transition="in" filter="fade">
                                      <p:cBhvr>
                                        <p:cTn id="812" dur="500"/>
                                        <p:tgtEl>
                                          <p:spTgt spid="290"/>
                                        </p:tgtEl>
                                      </p:cBhvr>
                                    </p:animEffect>
                                  </p:childTnLst>
                                </p:cTn>
                              </p:par>
                              <p:par>
                                <p:cTn id="813" presetID="10" presetClass="entr" presetSubtype="0" fill="hold" grpId="0" nodeType="withEffect">
                                  <p:stCondLst>
                                    <p:cond delay="200"/>
                                  </p:stCondLst>
                                  <p:childTnLst>
                                    <p:set>
                                      <p:cBhvr>
                                        <p:cTn id="814" dur="1" fill="hold">
                                          <p:stCondLst>
                                            <p:cond delay="0"/>
                                          </p:stCondLst>
                                        </p:cTn>
                                        <p:tgtEl>
                                          <p:spTgt spid="291"/>
                                        </p:tgtEl>
                                        <p:attrNameLst>
                                          <p:attrName>style.visibility</p:attrName>
                                        </p:attrNameLst>
                                      </p:cBhvr>
                                      <p:to>
                                        <p:strVal val="visible"/>
                                      </p:to>
                                    </p:set>
                                    <p:animEffect transition="in" filter="fade">
                                      <p:cBhvr>
                                        <p:cTn id="815" dur="500"/>
                                        <p:tgtEl>
                                          <p:spTgt spid="291"/>
                                        </p:tgtEl>
                                      </p:cBhvr>
                                    </p:animEffect>
                                  </p:childTnLst>
                                </p:cTn>
                              </p:par>
                              <p:par>
                                <p:cTn id="816" presetID="10" presetClass="entr" presetSubtype="0" fill="hold" grpId="0" nodeType="withEffect">
                                  <p:stCondLst>
                                    <p:cond delay="200"/>
                                  </p:stCondLst>
                                  <p:childTnLst>
                                    <p:set>
                                      <p:cBhvr>
                                        <p:cTn id="817" dur="1" fill="hold">
                                          <p:stCondLst>
                                            <p:cond delay="0"/>
                                          </p:stCondLst>
                                        </p:cTn>
                                        <p:tgtEl>
                                          <p:spTgt spid="292"/>
                                        </p:tgtEl>
                                        <p:attrNameLst>
                                          <p:attrName>style.visibility</p:attrName>
                                        </p:attrNameLst>
                                      </p:cBhvr>
                                      <p:to>
                                        <p:strVal val="visible"/>
                                      </p:to>
                                    </p:set>
                                    <p:animEffect transition="in" filter="fade">
                                      <p:cBhvr>
                                        <p:cTn id="818" dur="500"/>
                                        <p:tgtEl>
                                          <p:spTgt spid="292"/>
                                        </p:tgtEl>
                                      </p:cBhvr>
                                    </p:animEffect>
                                  </p:childTnLst>
                                </p:cTn>
                              </p:par>
                              <p:par>
                                <p:cTn id="819" presetID="10" presetClass="entr" presetSubtype="0" fill="hold" grpId="0" nodeType="withEffect">
                                  <p:stCondLst>
                                    <p:cond delay="300"/>
                                  </p:stCondLst>
                                  <p:childTnLst>
                                    <p:set>
                                      <p:cBhvr>
                                        <p:cTn id="820" dur="1" fill="hold">
                                          <p:stCondLst>
                                            <p:cond delay="0"/>
                                          </p:stCondLst>
                                        </p:cTn>
                                        <p:tgtEl>
                                          <p:spTgt spid="293"/>
                                        </p:tgtEl>
                                        <p:attrNameLst>
                                          <p:attrName>style.visibility</p:attrName>
                                        </p:attrNameLst>
                                      </p:cBhvr>
                                      <p:to>
                                        <p:strVal val="visible"/>
                                      </p:to>
                                    </p:set>
                                    <p:animEffect transition="in" filter="fade">
                                      <p:cBhvr>
                                        <p:cTn id="821" dur="500"/>
                                        <p:tgtEl>
                                          <p:spTgt spid="293"/>
                                        </p:tgtEl>
                                      </p:cBhvr>
                                    </p:animEffect>
                                  </p:childTnLst>
                                </p:cTn>
                              </p:par>
                            </p:childTnLst>
                          </p:cTn>
                        </p:par>
                        <p:par>
                          <p:cTn id="822" fill="hold">
                            <p:stCondLst>
                              <p:cond delay="4800"/>
                            </p:stCondLst>
                            <p:childTnLst>
                              <p:par>
                                <p:cTn id="823" presetID="10" presetClass="entr" presetSubtype="0" fill="hold" grpId="0" nodeType="afterEffect">
                                  <p:stCondLst>
                                    <p:cond delay="0"/>
                                  </p:stCondLst>
                                  <p:childTnLst>
                                    <p:set>
                                      <p:cBhvr>
                                        <p:cTn id="824" dur="1" fill="hold">
                                          <p:stCondLst>
                                            <p:cond delay="0"/>
                                          </p:stCondLst>
                                        </p:cTn>
                                        <p:tgtEl>
                                          <p:spTgt spid="294"/>
                                        </p:tgtEl>
                                        <p:attrNameLst>
                                          <p:attrName>style.visibility</p:attrName>
                                        </p:attrNameLst>
                                      </p:cBhvr>
                                      <p:to>
                                        <p:strVal val="visible"/>
                                      </p:to>
                                    </p:set>
                                    <p:animEffect transition="in" filter="fade">
                                      <p:cBhvr>
                                        <p:cTn id="825" dur="500"/>
                                        <p:tgtEl>
                                          <p:spTgt spid="294"/>
                                        </p:tgtEl>
                                      </p:cBhvr>
                                    </p:animEffect>
                                  </p:childTnLst>
                                </p:cTn>
                              </p:par>
                            </p:childTnLst>
                          </p:cTn>
                        </p:par>
                        <p:par>
                          <p:cTn id="826" fill="hold">
                            <p:stCondLst>
                              <p:cond delay="5300"/>
                            </p:stCondLst>
                            <p:childTnLst>
                              <p:par>
                                <p:cTn id="827" presetID="10" presetClass="entr" presetSubtype="0" fill="hold" grpId="0" nodeType="afterEffect">
                                  <p:stCondLst>
                                    <p:cond delay="0"/>
                                  </p:stCondLst>
                                  <p:childTnLst>
                                    <p:set>
                                      <p:cBhvr>
                                        <p:cTn id="828" dur="1" fill="hold">
                                          <p:stCondLst>
                                            <p:cond delay="0"/>
                                          </p:stCondLst>
                                        </p:cTn>
                                        <p:tgtEl>
                                          <p:spTgt spid="295"/>
                                        </p:tgtEl>
                                        <p:attrNameLst>
                                          <p:attrName>style.visibility</p:attrName>
                                        </p:attrNameLst>
                                      </p:cBhvr>
                                      <p:to>
                                        <p:strVal val="visible"/>
                                      </p:to>
                                    </p:set>
                                    <p:animEffect transition="in" filter="fade">
                                      <p:cBhvr>
                                        <p:cTn id="829" dur="500"/>
                                        <p:tgtEl>
                                          <p:spTgt spid="295"/>
                                        </p:tgtEl>
                                      </p:cBhvr>
                                    </p:animEffect>
                                  </p:childTnLst>
                                </p:cTn>
                              </p:par>
                              <p:par>
                                <p:cTn id="830" presetID="10" presetClass="entr" presetSubtype="0" fill="hold" grpId="0" nodeType="withEffect">
                                  <p:stCondLst>
                                    <p:cond delay="200"/>
                                  </p:stCondLst>
                                  <p:childTnLst>
                                    <p:set>
                                      <p:cBhvr>
                                        <p:cTn id="831" dur="1" fill="hold">
                                          <p:stCondLst>
                                            <p:cond delay="0"/>
                                          </p:stCondLst>
                                        </p:cTn>
                                        <p:tgtEl>
                                          <p:spTgt spid="296"/>
                                        </p:tgtEl>
                                        <p:attrNameLst>
                                          <p:attrName>style.visibility</p:attrName>
                                        </p:attrNameLst>
                                      </p:cBhvr>
                                      <p:to>
                                        <p:strVal val="visible"/>
                                      </p:to>
                                    </p:set>
                                    <p:animEffect transition="in" filter="fade">
                                      <p:cBhvr>
                                        <p:cTn id="832" dur="500"/>
                                        <p:tgtEl>
                                          <p:spTgt spid="296"/>
                                        </p:tgtEl>
                                      </p:cBhvr>
                                    </p:animEffect>
                                  </p:childTnLst>
                                </p:cTn>
                              </p:par>
                              <p:par>
                                <p:cTn id="833" presetID="10" presetClass="entr" presetSubtype="0" fill="hold" grpId="0" nodeType="withEffect">
                                  <p:stCondLst>
                                    <p:cond delay="200"/>
                                  </p:stCondLst>
                                  <p:childTnLst>
                                    <p:set>
                                      <p:cBhvr>
                                        <p:cTn id="834" dur="1" fill="hold">
                                          <p:stCondLst>
                                            <p:cond delay="0"/>
                                          </p:stCondLst>
                                        </p:cTn>
                                        <p:tgtEl>
                                          <p:spTgt spid="297"/>
                                        </p:tgtEl>
                                        <p:attrNameLst>
                                          <p:attrName>style.visibility</p:attrName>
                                        </p:attrNameLst>
                                      </p:cBhvr>
                                      <p:to>
                                        <p:strVal val="visible"/>
                                      </p:to>
                                    </p:set>
                                    <p:animEffect transition="in" filter="fade">
                                      <p:cBhvr>
                                        <p:cTn id="835" dur="500"/>
                                        <p:tgtEl>
                                          <p:spTgt spid="297"/>
                                        </p:tgtEl>
                                      </p:cBhvr>
                                    </p:animEffect>
                                  </p:childTnLst>
                                </p:cTn>
                              </p:par>
                              <p:par>
                                <p:cTn id="836" presetID="10" presetClass="entr" presetSubtype="0" fill="hold" grpId="0" nodeType="withEffect">
                                  <p:stCondLst>
                                    <p:cond delay="100"/>
                                  </p:stCondLst>
                                  <p:childTnLst>
                                    <p:set>
                                      <p:cBhvr>
                                        <p:cTn id="837" dur="1" fill="hold">
                                          <p:stCondLst>
                                            <p:cond delay="0"/>
                                          </p:stCondLst>
                                        </p:cTn>
                                        <p:tgtEl>
                                          <p:spTgt spid="298"/>
                                        </p:tgtEl>
                                        <p:attrNameLst>
                                          <p:attrName>style.visibility</p:attrName>
                                        </p:attrNameLst>
                                      </p:cBhvr>
                                      <p:to>
                                        <p:strVal val="visible"/>
                                      </p:to>
                                    </p:set>
                                    <p:animEffect transition="in" filter="fade">
                                      <p:cBhvr>
                                        <p:cTn id="838" dur="500"/>
                                        <p:tgtEl>
                                          <p:spTgt spid="298"/>
                                        </p:tgtEl>
                                      </p:cBhvr>
                                    </p:animEffect>
                                  </p:childTnLst>
                                </p:cTn>
                              </p:par>
                              <p:par>
                                <p:cTn id="839" presetID="10" presetClass="entr" presetSubtype="0" fill="hold" grpId="0" nodeType="withEffect">
                                  <p:stCondLst>
                                    <p:cond delay="100"/>
                                  </p:stCondLst>
                                  <p:childTnLst>
                                    <p:set>
                                      <p:cBhvr>
                                        <p:cTn id="840" dur="1" fill="hold">
                                          <p:stCondLst>
                                            <p:cond delay="0"/>
                                          </p:stCondLst>
                                        </p:cTn>
                                        <p:tgtEl>
                                          <p:spTgt spid="285"/>
                                        </p:tgtEl>
                                        <p:attrNameLst>
                                          <p:attrName>style.visibility</p:attrName>
                                        </p:attrNameLst>
                                      </p:cBhvr>
                                      <p:to>
                                        <p:strVal val="visible"/>
                                      </p:to>
                                    </p:set>
                                    <p:animEffect transition="in" filter="fade">
                                      <p:cBhvr>
                                        <p:cTn id="841" dur="500"/>
                                        <p:tgtEl>
                                          <p:spTgt spid="285"/>
                                        </p:tgtEl>
                                      </p:cBhvr>
                                    </p:animEffect>
                                  </p:childTnLst>
                                </p:cTn>
                              </p:par>
                              <p:par>
                                <p:cTn id="842" presetID="10" presetClass="entr" presetSubtype="0" fill="hold" grpId="0" nodeType="withEffect">
                                  <p:stCondLst>
                                    <p:cond delay="100"/>
                                  </p:stCondLst>
                                  <p:childTnLst>
                                    <p:set>
                                      <p:cBhvr>
                                        <p:cTn id="843" dur="1" fill="hold">
                                          <p:stCondLst>
                                            <p:cond delay="0"/>
                                          </p:stCondLst>
                                        </p:cTn>
                                        <p:tgtEl>
                                          <p:spTgt spid="299"/>
                                        </p:tgtEl>
                                        <p:attrNameLst>
                                          <p:attrName>style.visibility</p:attrName>
                                        </p:attrNameLst>
                                      </p:cBhvr>
                                      <p:to>
                                        <p:strVal val="visible"/>
                                      </p:to>
                                    </p:set>
                                    <p:animEffect transition="in" filter="fade">
                                      <p:cBhvr>
                                        <p:cTn id="844" dur="500"/>
                                        <p:tgtEl>
                                          <p:spTgt spid="299"/>
                                        </p:tgtEl>
                                      </p:cBhvr>
                                    </p:animEffect>
                                  </p:childTnLst>
                                </p:cTn>
                              </p:par>
                              <p:par>
                                <p:cTn id="845" presetID="10" presetClass="entr" presetSubtype="0" fill="hold" grpId="0" nodeType="withEffect">
                                  <p:stCondLst>
                                    <p:cond delay="300"/>
                                  </p:stCondLst>
                                  <p:childTnLst>
                                    <p:set>
                                      <p:cBhvr>
                                        <p:cTn id="846" dur="1" fill="hold">
                                          <p:stCondLst>
                                            <p:cond delay="0"/>
                                          </p:stCondLst>
                                        </p:cTn>
                                        <p:tgtEl>
                                          <p:spTgt spid="300"/>
                                        </p:tgtEl>
                                        <p:attrNameLst>
                                          <p:attrName>style.visibility</p:attrName>
                                        </p:attrNameLst>
                                      </p:cBhvr>
                                      <p:to>
                                        <p:strVal val="visible"/>
                                      </p:to>
                                    </p:set>
                                    <p:animEffect transition="in" filter="fade">
                                      <p:cBhvr>
                                        <p:cTn id="847" dur="500"/>
                                        <p:tgtEl>
                                          <p:spTgt spid="300"/>
                                        </p:tgtEl>
                                      </p:cBhvr>
                                    </p:animEffect>
                                  </p:childTnLst>
                                </p:cTn>
                              </p:par>
                              <p:par>
                                <p:cTn id="848" presetID="10" presetClass="entr" presetSubtype="0" fill="hold" grpId="0" nodeType="withEffect">
                                  <p:stCondLst>
                                    <p:cond delay="100"/>
                                  </p:stCondLst>
                                  <p:childTnLst>
                                    <p:set>
                                      <p:cBhvr>
                                        <p:cTn id="849" dur="1" fill="hold">
                                          <p:stCondLst>
                                            <p:cond delay="0"/>
                                          </p:stCondLst>
                                        </p:cTn>
                                        <p:tgtEl>
                                          <p:spTgt spid="301"/>
                                        </p:tgtEl>
                                        <p:attrNameLst>
                                          <p:attrName>style.visibility</p:attrName>
                                        </p:attrNameLst>
                                      </p:cBhvr>
                                      <p:to>
                                        <p:strVal val="visible"/>
                                      </p:to>
                                    </p:set>
                                    <p:animEffect transition="in" filter="fade">
                                      <p:cBhvr>
                                        <p:cTn id="850" dur="500"/>
                                        <p:tgtEl>
                                          <p:spTgt spid="301"/>
                                        </p:tgtEl>
                                      </p:cBhvr>
                                    </p:animEffect>
                                  </p:childTnLst>
                                </p:cTn>
                              </p:par>
                              <p:par>
                                <p:cTn id="851" presetID="10" presetClass="entr" presetSubtype="0" fill="hold" grpId="0" nodeType="withEffect">
                                  <p:stCondLst>
                                    <p:cond delay="200"/>
                                  </p:stCondLst>
                                  <p:childTnLst>
                                    <p:set>
                                      <p:cBhvr>
                                        <p:cTn id="852" dur="1" fill="hold">
                                          <p:stCondLst>
                                            <p:cond delay="0"/>
                                          </p:stCondLst>
                                        </p:cTn>
                                        <p:tgtEl>
                                          <p:spTgt spid="302"/>
                                        </p:tgtEl>
                                        <p:attrNameLst>
                                          <p:attrName>style.visibility</p:attrName>
                                        </p:attrNameLst>
                                      </p:cBhvr>
                                      <p:to>
                                        <p:strVal val="visible"/>
                                      </p:to>
                                    </p:set>
                                    <p:animEffect transition="in" filter="fade">
                                      <p:cBhvr>
                                        <p:cTn id="853" dur="500"/>
                                        <p:tgtEl>
                                          <p:spTgt spid="302"/>
                                        </p:tgtEl>
                                      </p:cBhvr>
                                    </p:animEffect>
                                  </p:childTnLst>
                                </p:cTn>
                              </p:par>
                              <p:par>
                                <p:cTn id="854" presetID="10" presetClass="entr" presetSubtype="0" fill="hold" grpId="0" nodeType="withEffect">
                                  <p:stCondLst>
                                    <p:cond delay="300"/>
                                  </p:stCondLst>
                                  <p:childTnLst>
                                    <p:set>
                                      <p:cBhvr>
                                        <p:cTn id="855" dur="1" fill="hold">
                                          <p:stCondLst>
                                            <p:cond delay="0"/>
                                          </p:stCondLst>
                                        </p:cTn>
                                        <p:tgtEl>
                                          <p:spTgt spid="303"/>
                                        </p:tgtEl>
                                        <p:attrNameLst>
                                          <p:attrName>style.visibility</p:attrName>
                                        </p:attrNameLst>
                                      </p:cBhvr>
                                      <p:to>
                                        <p:strVal val="visible"/>
                                      </p:to>
                                    </p:set>
                                    <p:animEffect transition="in" filter="fade">
                                      <p:cBhvr>
                                        <p:cTn id="856" dur="500"/>
                                        <p:tgtEl>
                                          <p:spTgt spid="303"/>
                                        </p:tgtEl>
                                      </p:cBhvr>
                                    </p:animEffect>
                                  </p:childTnLst>
                                </p:cTn>
                              </p:par>
                              <p:par>
                                <p:cTn id="857" presetID="10" presetClass="entr" presetSubtype="0" fill="hold" grpId="0" nodeType="withEffect">
                                  <p:stCondLst>
                                    <p:cond delay="300"/>
                                  </p:stCondLst>
                                  <p:childTnLst>
                                    <p:set>
                                      <p:cBhvr>
                                        <p:cTn id="858" dur="1" fill="hold">
                                          <p:stCondLst>
                                            <p:cond delay="0"/>
                                          </p:stCondLst>
                                        </p:cTn>
                                        <p:tgtEl>
                                          <p:spTgt spid="304"/>
                                        </p:tgtEl>
                                        <p:attrNameLst>
                                          <p:attrName>style.visibility</p:attrName>
                                        </p:attrNameLst>
                                      </p:cBhvr>
                                      <p:to>
                                        <p:strVal val="visible"/>
                                      </p:to>
                                    </p:set>
                                    <p:animEffect transition="in" filter="fade">
                                      <p:cBhvr>
                                        <p:cTn id="859" dur="500"/>
                                        <p:tgtEl>
                                          <p:spTgt spid="304"/>
                                        </p:tgtEl>
                                      </p:cBhvr>
                                    </p:animEffect>
                                  </p:childTnLst>
                                </p:cTn>
                              </p:par>
                              <p:par>
                                <p:cTn id="860" presetID="10" presetClass="entr" presetSubtype="0" fill="hold" grpId="0" nodeType="withEffect">
                                  <p:stCondLst>
                                    <p:cond delay="200"/>
                                  </p:stCondLst>
                                  <p:childTnLst>
                                    <p:set>
                                      <p:cBhvr>
                                        <p:cTn id="861" dur="1" fill="hold">
                                          <p:stCondLst>
                                            <p:cond delay="0"/>
                                          </p:stCondLst>
                                        </p:cTn>
                                        <p:tgtEl>
                                          <p:spTgt spid="305"/>
                                        </p:tgtEl>
                                        <p:attrNameLst>
                                          <p:attrName>style.visibility</p:attrName>
                                        </p:attrNameLst>
                                      </p:cBhvr>
                                      <p:to>
                                        <p:strVal val="visible"/>
                                      </p:to>
                                    </p:set>
                                    <p:animEffect transition="in" filter="fade">
                                      <p:cBhvr>
                                        <p:cTn id="862" dur="500"/>
                                        <p:tgtEl>
                                          <p:spTgt spid="305"/>
                                        </p:tgtEl>
                                      </p:cBhvr>
                                    </p:animEffect>
                                  </p:childTnLst>
                                </p:cTn>
                              </p:par>
                              <p:par>
                                <p:cTn id="863" presetID="10" presetClass="entr" presetSubtype="0" fill="hold" grpId="0" nodeType="withEffect">
                                  <p:stCondLst>
                                    <p:cond delay="300"/>
                                  </p:stCondLst>
                                  <p:childTnLst>
                                    <p:set>
                                      <p:cBhvr>
                                        <p:cTn id="864" dur="1" fill="hold">
                                          <p:stCondLst>
                                            <p:cond delay="0"/>
                                          </p:stCondLst>
                                        </p:cTn>
                                        <p:tgtEl>
                                          <p:spTgt spid="306"/>
                                        </p:tgtEl>
                                        <p:attrNameLst>
                                          <p:attrName>style.visibility</p:attrName>
                                        </p:attrNameLst>
                                      </p:cBhvr>
                                      <p:to>
                                        <p:strVal val="visible"/>
                                      </p:to>
                                    </p:set>
                                    <p:animEffect transition="in" filter="fade">
                                      <p:cBhvr>
                                        <p:cTn id="865" dur="500"/>
                                        <p:tgtEl>
                                          <p:spTgt spid="306"/>
                                        </p:tgtEl>
                                      </p:cBhvr>
                                    </p:animEffect>
                                  </p:childTnLst>
                                </p:cTn>
                              </p:par>
                              <p:par>
                                <p:cTn id="866" presetID="10" presetClass="entr" presetSubtype="0" fill="hold" grpId="0" nodeType="withEffect">
                                  <p:stCondLst>
                                    <p:cond delay="100"/>
                                  </p:stCondLst>
                                  <p:childTnLst>
                                    <p:set>
                                      <p:cBhvr>
                                        <p:cTn id="867" dur="1" fill="hold">
                                          <p:stCondLst>
                                            <p:cond delay="0"/>
                                          </p:stCondLst>
                                        </p:cTn>
                                        <p:tgtEl>
                                          <p:spTgt spid="307"/>
                                        </p:tgtEl>
                                        <p:attrNameLst>
                                          <p:attrName>style.visibility</p:attrName>
                                        </p:attrNameLst>
                                      </p:cBhvr>
                                      <p:to>
                                        <p:strVal val="visible"/>
                                      </p:to>
                                    </p:set>
                                    <p:animEffect transition="in" filter="fade">
                                      <p:cBhvr>
                                        <p:cTn id="868" dur="500"/>
                                        <p:tgtEl>
                                          <p:spTgt spid="307"/>
                                        </p:tgtEl>
                                      </p:cBhvr>
                                    </p:animEffect>
                                  </p:childTnLst>
                                </p:cTn>
                              </p:par>
                              <p:par>
                                <p:cTn id="869" presetID="10" presetClass="entr" presetSubtype="0" fill="hold" grpId="0" nodeType="withEffect">
                                  <p:stCondLst>
                                    <p:cond delay="200"/>
                                  </p:stCondLst>
                                  <p:childTnLst>
                                    <p:set>
                                      <p:cBhvr>
                                        <p:cTn id="870" dur="1" fill="hold">
                                          <p:stCondLst>
                                            <p:cond delay="0"/>
                                          </p:stCondLst>
                                        </p:cTn>
                                        <p:tgtEl>
                                          <p:spTgt spid="308"/>
                                        </p:tgtEl>
                                        <p:attrNameLst>
                                          <p:attrName>style.visibility</p:attrName>
                                        </p:attrNameLst>
                                      </p:cBhvr>
                                      <p:to>
                                        <p:strVal val="visible"/>
                                      </p:to>
                                    </p:set>
                                    <p:animEffect transition="in" filter="fade">
                                      <p:cBhvr>
                                        <p:cTn id="871" dur="500"/>
                                        <p:tgtEl>
                                          <p:spTgt spid="308"/>
                                        </p:tgtEl>
                                      </p:cBhvr>
                                    </p:animEffect>
                                  </p:childTnLst>
                                </p:cTn>
                              </p:par>
                              <p:par>
                                <p:cTn id="872" presetID="10" presetClass="entr" presetSubtype="0" fill="hold" grpId="0" nodeType="withEffect">
                                  <p:stCondLst>
                                    <p:cond delay="300"/>
                                  </p:stCondLst>
                                  <p:childTnLst>
                                    <p:set>
                                      <p:cBhvr>
                                        <p:cTn id="873" dur="1" fill="hold">
                                          <p:stCondLst>
                                            <p:cond delay="0"/>
                                          </p:stCondLst>
                                        </p:cTn>
                                        <p:tgtEl>
                                          <p:spTgt spid="309"/>
                                        </p:tgtEl>
                                        <p:attrNameLst>
                                          <p:attrName>style.visibility</p:attrName>
                                        </p:attrNameLst>
                                      </p:cBhvr>
                                      <p:to>
                                        <p:strVal val="visible"/>
                                      </p:to>
                                    </p:set>
                                    <p:animEffect transition="in" filter="fade">
                                      <p:cBhvr>
                                        <p:cTn id="874" dur="500"/>
                                        <p:tgtEl>
                                          <p:spTgt spid="309"/>
                                        </p:tgtEl>
                                      </p:cBhvr>
                                    </p:animEffect>
                                  </p:childTnLst>
                                </p:cTn>
                              </p:par>
                              <p:par>
                                <p:cTn id="875" presetID="10" presetClass="entr" presetSubtype="0" fill="hold" grpId="0" nodeType="withEffect">
                                  <p:stCondLst>
                                    <p:cond delay="300"/>
                                  </p:stCondLst>
                                  <p:childTnLst>
                                    <p:set>
                                      <p:cBhvr>
                                        <p:cTn id="876" dur="1" fill="hold">
                                          <p:stCondLst>
                                            <p:cond delay="0"/>
                                          </p:stCondLst>
                                        </p:cTn>
                                        <p:tgtEl>
                                          <p:spTgt spid="310"/>
                                        </p:tgtEl>
                                        <p:attrNameLst>
                                          <p:attrName>style.visibility</p:attrName>
                                        </p:attrNameLst>
                                      </p:cBhvr>
                                      <p:to>
                                        <p:strVal val="visible"/>
                                      </p:to>
                                    </p:set>
                                    <p:animEffect transition="in" filter="fade">
                                      <p:cBhvr>
                                        <p:cTn id="877" dur="500"/>
                                        <p:tgtEl>
                                          <p:spTgt spid="310"/>
                                        </p:tgtEl>
                                      </p:cBhvr>
                                    </p:animEffect>
                                  </p:childTnLst>
                                </p:cTn>
                              </p:par>
                              <p:par>
                                <p:cTn id="878" presetID="10" presetClass="entr" presetSubtype="0" fill="hold" grpId="0" nodeType="withEffect">
                                  <p:stCondLst>
                                    <p:cond delay="100"/>
                                  </p:stCondLst>
                                  <p:childTnLst>
                                    <p:set>
                                      <p:cBhvr>
                                        <p:cTn id="879" dur="1" fill="hold">
                                          <p:stCondLst>
                                            <p:cond delay="0"/>
                                          </p:stCondLst>
                                        </p:cTn>
                                        <p:tgtEl>
                                          <p:spTgt spid="311"/>
                                        </p:tgtEl>
                                        <p:attrNameLst>
                                          <p:attrName>style.visibility</p:attrName>
                                        </p:attrNameLst>
                                      </p:cBhvr>
                                      <p:to>
                                        <p:strVal val="visible"/>
                                      </p:to>
                                    </p:set>
                                    <p:animEffect transition="in" filter="fade">
                                      <p:cBhvr>
                                        <p:cTn id="880" dur="500"/>
                                        <p:tgtEl>
                                          <p:spTgt spid="311"/>
                                        </p:tgtEl>
                                      </p:cBhvr>
                                    </p:animEffect>
                                  </p:childTnLst>
                                </p:cTn>
                              </p:par>
                              <p:par>
                                <p:cTn id="881" presetID="10" presetClass="entr" presetSubtype="0" fill="hold" grpId="0" nodeType="withEffect">
                                  <p:stCondLst>
                                    <p:cond delay="100"/>
                                  </p:stCondLst>
                                  <p:childTnLst>
                                    <p:set>
                                      <p:cBhvr>
                                        <p:cTn id="882" dur="1" fill="hold">
                                          <p:stCondLst>
                                            <p:cond delay="0"/>
                                          </p:stCondLst>
                                        </p:cTn>
                                        <p:tgtEl>
                                          <p:spTgt spid="312"/>
                                        </p:tgtEl>
                                        <p:attrNameLst>
                                          <p:attrName>style.visibility</p:attrName>
                                        </p:attrNameLst>
                                      </p:cBhvr>
                                      <p:to>
                                        <p:strVal val="visible"/>
                                      </p:to>
                                    </p:set>
                                    <p:animEffect transition="in" filter="fade">
                                      <p:cBhvr>
                                        <p:cTn id="883" dur="500"/>
                                        <p:tgtEl>
                                          <p:spTgt spid="312"/>
                                        </p:tgtEl>
                                      </p:cBhvr>
                                    </p:animEffect>
                                  </p:childTnLst>
                                </p:cTn>
                              </p:par>
                              <p:par>
                                <p:cTn id="884" presetID="10" presetClass="entr" presetSubtype="0" fill="hold" grpId="0" nodeType="withEffect">
                                  <p:stCondLst>
                                    <p:cond delay="200"/>
                                  </p:stCondLst>
                                  <p:childTnLst>
                                    <p:set>
                                      <p:cBhvr>
                                        <p:cTn id="885" dur="1" fill="hold">
                                          <p:stCondLst>
                                            <p:cond delay="0"/>
                                          </p:stCondLst>
                                        </p:cTn>
                                        <p:tgtEl>
                                          <p:spTgt spid="313"/>
                                        </p:tgtEl>
                                        <p:attrNameLst>
                                          <p:attrName>style.visibility</p:attrName>
                                        </p:attrNameLst>
                                      </p:cBhvr>
                                      <p:to>
                                        <p:strVal val="visible"/>
                                      </p:to>
                                    </p:set>
                                    <p:animEffect transition="in" filter="fade">
                                      <p:cBhvr>
                                        <p:cTn id="886" dur="500"/>
                                        <p:tgtEl>
                                          <p:spTgt spid="313"/>
                                        </p:tgtEl>
                                      </p:cBhvr>
                                    </p:animEffect>
                                  </p:childTnLst>
                                </p:cTn>
                              </p:par>
                              <p:par>
                                <p:cTn id="887" presetID="10" presetClass="entr" presetSubtype="0" fill="hold" grpId="0" nodeType="withEffect">
                                  <p:stCondLst>
                                    <p:cond delay="100"/>
                                  </p:stCondLst>
                                  <p:childTnLst>
                                    <p:set>
                                      <p:cBhvr>
                                        <p:cTn id="888" dur="1" fill="hold">
                                          <p:stCondLst>
                                            <p:cond delay="0"/>
                                          </p:stCondLst>
                                        </p:cTn>
                                        <p:tgtEl>
                                          <p:spTgt spid="314"/>
                                        </p:tgtEl>
                                        <p:attrNameLst>
                                          <p:attrName>style.visibility</p:attrName>
                                        </p:attrNameLst>
                                      </p:cBhvr>
                                      <p:to>
                                        <p:strVal val="visible"/>
                                      </p:to>
                                    </p:set>
                                    <p:animEffect transition="in" filter="fade">
                                      <p:cBhvr>
                                        <p:cTn id="889" dur="500"/>
                                        <p:tgtEl>
                                          <p:spTgt spid="314"/>
                                        </p:tgtEl>
                                      </p:cBhvr>
                                    </p:animEffect>
                                  </p:childTnLst>
                                </p:cTn>
                              </p:par>
                              <p:par>
                                <p:cTn id="890" presetID="10" presetClass="entr" presetSubtype="0" fill="hold" grpId="0" nodeType="withEffect">
                                  <p:stCondLst>
                                    <p:cond delay="300"/>
                                  </p:stCondLst>
                                  <p:childTnLst>
                                    <p:set>
                                      <p:cBhvr>
                                        <p:cTn id="891" dur="1" fill="hold">
                                          <p:stCondLst>
                                            <p:cond delay="0"/>
                                          </p:stCondLst>
                                        </p:cTn>
                                        <p:tgtEl>
                                          <p:spTgt spid="315"/>
                                        </p:tgtEl>
                                        <p:attrNameLst>
                                          <p:attrName>style.visibility</p:attrName>
                                        </p:attrNameLst>
                                      </p:cBhvr>
                                      <p:to>
                                        <p:strVal val="visible"/>
                                      </p:to>
                                    </p:set>
                                    <p:animEffect transition="in" filter="fade">
                                      <p:cBhvr>
                                        <p:cTn id="892" dur="500"/>
                                        <p:tgtEl>
                                          <p:spTgt spid="315"/>
                                        </p:tgtEl>
                                      </p:cBhvr>
                                    </p:animEffect>
                                  </p:childTnLst>
                                </p:cTn>
                              </p:par>
                              <p:par>
                                <p:cTn id="893" presetID="10" presetClass="entr" presetSubtype="0" fill="hold" grpId="0" nodeType="withEffect">
                                  <p:stCondLst>
                                    <p:cond delay="200"/>
                                  </p:stCondLst>
                                  <p:childTnLst>
                                    <p:set>
                                      <p:cBhvr>
                                        <p:cTn id="894" dur="1" fill="hold">
                                          <p:stCondLst>
                                            <p:cond delay="0"/>
                                          </p:stCondLst>
                                        </p:cTn>
                                        <p:tgtEl>
                                          <p:spTgt spid="316"/>
                                        </p:tgtEl>
                                        <p:attrNameLst>
                                          <p:attrName>style.visibility</p:attrName>
                                        </p:attrNameLst>
                                      </p:cBhvr>
                                      <p:to>
                                        <p:strVal val="visible"/>
                                      </p:to>
                                    </p:set>
                                    <p:animEffect transition="in" filter="fade">
                                      <p:cBhvr>
                                        <p:cTn id="895" dur="500"/>
                                        <p:tgtEl>
                                          <p:spTgt spid="316"/>
                                        </p:tgtEl>
                                      </p:cBhvr>
                                    </p:animEffect>
                                  </p:childTnLst>
                                </p:cTn>
                              </p:par>
                              <p:par>
                                <p:cTn id="896" presetID="10" presetClass="entr" presetSubtype="0" fill="hold" grpId="0" nodeType="withEffect">
                                  <p:stCondLst>
                                    <p:cond delay="200"/>
                                  </p:stCondLst>
                                  <p:childTnLst>
                                    <p:set>
                                      <p:cBhvr>
                                        <p:cTn id="897" dur="1" fill="hold">
                                          <p:stCondLst>
                                            <p:cond delay="0"/>
                                          </p:stCondLst>
                                        </p:cTn>
                                        <p:tgtEl>
                                          <p:spTgt spid="317"/>
                                        </p:tgtEl>
                                        <p:attrNameLst>
                                          <p:attrName>style.visibility</p:attrName>
                                        </p:attrNameLst>
                                      </p:cBhvr>
                                      <p:to>
                                        <p:strVal val="visible"/>
                                      </p:to>
                                    </p:set>
                                    <p:animEffect transition="in" filter="fade">
                                      <p:cBhvr>
                                        <p:cTn id="898" dur="500"/>
                                        <p:tgtEl>
                                          <p:spTgt spid="317"/>
                                        </p:tgtEl>
                                      </p:cBhvr>
                                    </p:animEffect>
                                  </p:childTnLst>
                                </p:cTn>
                              </p:par>
                              <p:par>
                                <p:cTn id="899" presetID="10" presetClass="entr" presetSubtype="0" fill="hold" grpId="0" nodeType="withEffect">
                                  <p:stCondLst>
                                    <p:cond delay="300"/>
                                  </p:stCondLst>
                                  <p:childTnLst>
                                    <p:set>
                                      <p:cBhvr>
                                        <p:cTn id="900" dur="1" fill="hold">
                                          <p:stCondLst>
                                            <p:cond delay="0"/>
                                          </p:stCondLst>
                                        </p:cTn>
                                        <p:tgtEl>
                                          <p:spTgt spid="318"/>
                                        </p:tgtEl>
                                        <p:attrNameLst>
                                          <p:attrName>style.visibility</p:attrName>
                                        </p:attrNameLst>
                                      </p:cBhvr>
                                      <p:to>
                                        <p:strVal val="visible"/>
                                      </p:to>
                                    </p:set>
                                    <p:animEffect transition="in" filter="fade">
                                      <p:cBhvr>
                                        <p:cTn id="901" dur="500"/>
                                        <p:tgtEl>
                                          <p:spTgt spid="318"/>
                                        </p:tgtEl>
                                      </p:cBhvr>
                                    </p:animEffect>
                                  </p:childTnLst>
                                </p:cTn>
                              </p:par>
                              <p:par>
                                <p:cTn id="902" presetID="10" presetClass="entr" presetSubtype="0" fill="hold" grpId="0" nodeType="withEffect">
                                  <p:stCondLst>
                                    <p:cond delay="200"/>
                                  </p:stCondLst>
                                  <p:childTnLst>
                                    <p:set>
                                      <p:cBhvr>
                                        <p:cTn id="903" dur="1" fill="hold">
                                          <p:stCondLst>
                                            <p:cond delay="0"/>
                                          </p:stCondLst>
                                        </p:cTn>
                                        <p:tgtEl>
                                          <p:spTgt spid="319"/>
                                        </p:tgtEl>
                                        <p:attrNameLst>
                                          <p:attrName>style.visibility</p:attrName>
                                        </p:attrNameLst>
                                      </p:cBhvr>
                                      <p:to>
                                        <p:strVal val="visible"/>
                                      </p:to>
                                    </p:set>
                                    <p:animEffect transition="in" filter="fade">
                                      <p:cBhvr>
                                        <p:cTn id="904" dur="500"/>
                                        <p:tgtEl>
                                          <p:spTgt spid="319"/>
                                        </p:tgtEl>
                                      </p:cBhvr>
                                    </p:animEffect>
                                  </p:childTnLst>
                                </p:cTn>
                              </p:par>
                              <p:par>
                                <p:cTn id="905" presetID="10" presetClass="entr" presetSubtype="0" fill="hold" grpId="0" nodeType="withEffect">
                                  <p:stCondLst>
                                    <p:cond delay="100"/>
                                  </p:stCondLst>
                                  <p:childTnLst>
                                    <p:set>
                                      <p:cBhvr>
                                        <p:cTn id="906" dur="1" fill="hold">
                                          <p:stCondLst>
                                            <p:cond delay="0"/>
                                          </p:stCondLst>
                                        </p:cTn>
                                        <p:tgtEl>
                                          <p:spTgt spid="320"/>
                                        </p:tgtEl>
                                        <p:attrNameLst>
                                          <p:attrName>style.visibility</p:attrName>
                                        </p:attrNameLst>
                                      </p:cBhvr>
                                      <p:to>
                                        <p:strVal val="visible"/>
                                      </p:to>
                                    </p:set>
                                    <p:animEffect transition="in" filter="fade">
                                      <p:cBhvr>
                                        <p:cTn id="907" dur="500"/>
                                        <p:tgtEl>
                                          <p:spTgt spid="320"/>
                                        </p:tgtEl>
                                      </p:cBhvr>
                                    </p:animEffect>
                                  </p:childTnLst>
                                </p:cTn>
                              </p:par>
                              <p:par>
                                <p:cTn id="908" presetID="10" presetClass="entr" presetSubtype="0" fill="hold" grpId="0" nodeType="withEffect">
                                  <p:stCondLst>
                                    <p:cond delay="300"/>
                                  </p:stCondLst>
                                  <p:childTnLst>
                                    <p:set>
                                      <p:cBhvr>
                                        <p:cTn id="909" dur="1" fill="hold">
                                          <p:stCondLst>
                                            <p:cond delay="0"/>
                                          </p:stCondLst>
                                        </p:cTn>
                                        <p:tgtEl>
                                          <p:spTgt spid="321"/>
                                        </p:tgtEl>
                                        <p:attrNameLst>
                                          <p:attrName>style.visibility</p:attrName>
                                        </p:attrNameLst>
                                      </p:cBhvr>
                                      <p:to>
                                        <p:strVal val="visible"/>
                                      </p:to>
                                    </p:set>
                                    <p:animEffect transition="in" filter="fade">
                                      <p:cBhvr>
                                        <p:cTn id="910" dur="500"/>
                                        <p:tgtEl>
                                          <p:spTgt spid="321"/>
                                        </p:tgtEl>
                                      </p:cBhvr>
                                    </p:animEffect>
                                  </p:childTnLst>
                                </p:cTn>
                              </p:par>
                              <p:par>
                                <p:cTn id="911" presetID="10" presetClass="entr" presetSubtype="0" fill="hold" grpId="0" nodeType="withEffect">
                                  <p:stCondLst>
                                    <p:cond delay="200"/>
                                  </p:stCondLst>
                                  <p:childTnLst>
                                    <p:set>
                                      <p:cBhvr>
                                        <p:cTn id="912" dur="1" fill="hold">
                                          <p:stCondLst>
                                            <p:cond delay="0"/>
                                          </p:stCondLst>
                                        </p:cTn>
                                        <p:tgtEl>
                                          <p:spTgt spid="322"/>
                                        </p:tgtEl>
                                        <p:attrNameLst>
                                          <p:attrName>style.visibility</p:attrName>
                                        </p:attrNameLst>
                                      </p:cBhvr>
                                      <p:to>
                                        <p:strVal val="visible"/>
                                      </p:to>
                                    </p:set>
                                    <p:animEffect transition="in" filter="fade">
                                      <p:cBhvr>
                                        <p:cTn id="913" dur="500"/>
                                        <p:tgtEl>
                                          <p:spTgt spid="322"/>
                                        </p:tgtEl>
                                      </p:cBhvr>
                                    </p:animEffect>
                                  </p:childTnLst>
                                </p:cTn>
                              </p:par>
                              <p:par>
                                <p:cTn id="914" presetID="10" presetClass="entr" presetSubtype="0" fill="hold" grpId="0" nodeType="withEffect">
                                  <p:stCondLst>
                                    <p:cond delay="200"/>
                                  </p:stCondLst>
                                  <p:childTnLst>
                                    <p:set>
                                      <p:cBhvr>
                                        <p:cTn id="915" dur="1" fill="hold">
                                          <p:stCondLst>
                                            <p:cond delay="0"/>
                                          </p:stCondLst>
                                        </p:cTn>
                                        <p:tgtEl>
                                          <p:spTgt spid="323"/>
                                        </p:tgtEl>
                                        <p:attrNameLst>
                                          <p:attrName>style.visibility</p:attrName>
                                        </p:attrNameLst>
                                      </p:cBhvr>
                                      <p:to>
                                        <p:strVal val="visible"/>
                                      </p:to>
                                    </p:set>
                                    <p:animEffect transition="in" filter="fade">
                                      <p:cBhvr>
                                        <p:cTn id="916" dur="500"/>
                                        <p:tgtEl>
                                          <p:spTgt spid="323"/>
                                        </p:tgtEl>
                                      </p:cBhvr>
                                    </p:animEffect>
                                  </p:childTnLst>
                                </p:cTn>
                              </p:par>
                              <p:par>
                                <p:cTn id="917" presetID="10" presetClass="entr" presetSubtype="0" fill="hold" grpId="0" nodeType="withEffect">
                                  <p:stCondLst>
                                    <p:cond delay="300"/>
                                  </p:stCondLst>
                                  <p:childTnLst>
                                    <p:set>
                                      <p:cBhvr>
                                        <p:cTn id="918" dur="1" fill="hold">
                                          <p:stCondLst>
                                            <p:cond delay="0"/>
                                          </p:stCondLst>
                                        </p:cTn>
                                        <p:tgtEl>
                                          <p:spTgt spid="324"/>
                                        </p:tgtEl>
                                        <p:attrNameLst>
                                          <p:attrName>style.visibility</p:attrName>
                                        </p:attrNameLst>
                                      </p:cBhvr>
                                      <p:to>
                                        <p:strVal val="visible"/>
                                      </p:to>
                                    </p:set>
                                    <p:animEffect transition="in" filter="fade">
                                      <p:cBhvr>
                                        <p:cTn id="919" dur="500"/>
                                        <p:tgtEl>
                                          <p:spTgt spid="324"/>
                                        </p:tgtEl>
                                      </p:cBhvr>
                                    </p:animEffect>
                                  </p:childTnLst>
                                </p:cTn>
                              </p:par>
                              <p:par>
                                <p:cTn id="920" presetID="10" presetClass="entr" presetSubtype="0" fill="hold" grpId="0" nodeType="withEffect">
                                  <p:stCondLst>
                                    <p:cond delay="300"/>
                                  </p:stCondLst>
                                  <p:childTnLst>
                                    <p:set>
                                      <p:cBhvr>
                                        <p:cTn id="921" dur="1" fill="hold">
                                          <p:stCondLst>
                                            <p:cond delay="0"/>
                                          </p:stCondLst>
                                        </p:cTn>
                                        <p:tgtEl>
                                          <p:spTgt spid="325"/>
                                        </p:tgtEl>
                                        <p:attrNameLst>
                                          <p:attrName>style.visibility</p:attrName>
                                        </p:attrNameLst>
                                      </p:cBhvr>
                                      <p:to>
                                        <p:strVal val="visible"/>
                                      </p:to>
                                    </p:set>
                                    <p:animEffect transition="in" filter="fade">
                                      <p:cBhvr>
                                        <p:cTn id="922" dur="500"/>
                                        <p:tgtEl>
                                          <p:spTgt spid="325"/>
                                        </p:tgtEl>
                                      </p:cBhvr>
                                    </p:animEffect>
                                  </p:childTnLst>
                                </p:cTn>
                              </p:par>
                            </p:childTnLst>
                          </p:cTn>
                        </p:par>
                        <p:par>
                          <p:cTn id="923" fill="hold">
                            <p:stCondLst>
                              <p:cond delay="6100"/>
                            </p:stCondLst>
                            <p:childTnLst>
                              <p:par>
                                <p:cTn id="924" presetID="10" presetClass="entr" presetSubtype="0" fill="hold" grpId="0" nodeType="afterEffect">
                                  <p:stCondLst>
                                    <p:cond delay="0"/>
                                  </p:stCondLst>
                                  <p:childTnLst>
                                    <p:set>
                                      <p:cBhvr>
                                        <p:cTn id="925" dur="1" fill="hold">
                                          <p:stCondLst>
                                            <p:cond delay="0"/>
                                          </p:stCondLst>
                                        </p:cTn>
                                        <p:tgtEl>
                                          <p:spTgt spid="327"/>
                                        </p:tgtEl>
                                        <p:attrNameLst>
                                          <p:attrName>style.visibility</p:attrName>
                                        </p:attrNameLst>
                                      </p:cBhvr>
                                      <p:to>
                                        <p:strVal val="visible"/>
                                      </p:to>
                                    </p:set>
                                    <p:animEffect transition="in" filter="fade">
                                      <p:cBhvr>
                                        <p:cTn id="926" dur="500"/>
                                        <p:tgtEl>
                                          <p:spTgt spid="327"/>
                                        </p:tgtEl>
                                      </p:cBhvr>
                                    </p:animEffect>
                                  </p:childTnLst>
                                </p:cTn>
                              </p:par>
                              <p:par>
                                <p:cTn id="927" presetID="10" presetClass="entr" presetSubtype="0" fill="hold" grpId="0" nodeType="withEffect">
                                  <p:stCondLst>
                                    <p:cond delay="300"/>
                                  </p:stCondLst>
                                  <p:childTnLst>
                                    <p:set>
                                      <p:cBhvr>
                                        <p:cTn id="928" dur="1" fill="hold">
                                          <p:stCondLst>
                                            <p:cond delay="0"/>
                                          </p:stCondLst>
                                        </p:cTn>
                                        <p:tgtEl>
                                          <p:spTgt spid="328"/>
                                        </p:tgtEl>
                                        <p:attrNameLst>
                                          <p:attrName>style.visibility</p:attrName>
                                        </p:attrNameLst>
                                      </p:cBhvr>
                                      <p:to>
                                        <p:strVal val="visible"/>
                                      </p:to>
                                    </p:set>
                                    <p:animEffect transition="in" filter="fade">
                                      <p:cBhvr>
                                        <p:cTn id="929" dur="500"/>
                                        <p:tgtEl>
                                          <p:spTgt spid="328"/>
                                        </p:tgtEl>
                                      </p:cBhvr>
                                    </p:animEffect>
                                  </p:childTnLst>
                                </p:cTn>
                              </p:par>
                            </p:childTnLst>
                          </p:cTn>
                        </p:par>
                        <p:par>
                          <p:cTn id="930" fill="hold">
                            <p:stCondLst>
                              <p:cond delay="6900"/>
                            </p:stCondLst>
                            <p:childTnLst>
                              <p:par>
                                <p:cTn id="931" presetID="10" presetClass="entr" presetSubtype="0" fill="hold" grpId="0" nodeType="afterEffect">
                                  <p:stCondLst>
                                    <p:cond delay="0"/>
                                  </p:stCondLst>
                                  <p:childTnLst>
                                    <p:set>
                                      <p:cBhvr>
                                        <p:cTn id="932" dur="1" fill="hold">
                                          <p:stCondLst>
                                            <p:cond delay="0"/>
                                          </p:stCondLst>
                                        </p:cTn>
                                        <p:tgtEl>
                                          <p:spTgt spid="329"/>
                                        </p:tgtEl>
                                        <p:attrNameLst>
                                          <p:attrName>style.visibility</p:attrName>
                                        </p:attrNameLst>
                                      </p:cBhvr>
                                      <p:to>
                                        <p:strVal val="visible"/>
                                      </p:to>
                                    </p:set>
                                    <p:animEffect transition="in" filter="fade">
                                      <p:cBhvr>
                                        <p:cTn id="933" dur="500"/>
                                        <p:tgtEl>
                                          <p:spTgt spid="329"/>
                                        </p:tgtEl>
                                      </p:cBhvr>
                                    </p:animEffect>
                                  </p:childTnLst>
                                </p:cTn>
                              </p:par>
                              <p:par>
                                <p:cTn id="934" presetID="10" presetClass="entr" presetSubtype="0" fill="hold" grpId="0" nodeType="withEffect">
                                  <p:stCondLst>
                                    <p:cond delay="200"/>
                                  </p:stCondLst>
                                  <p:childTnLst>
                                    <p:set>
                                      <p:cBhvr>
                                        <p:cTn id="935" dur="1" fill="hold">
                                          <p:stCondLst>
                                            <p:cond delay="0"/>
                                          </p:stCondLst>
                                        </p:cTn>
                                        <p:tgtEl>
                                          <p:spTgt spid="330"/>
                                        </p:tgtEl>
                                        <p:attrNameLst>
                                          <p:attrName>style.visibility</p:attrName>
                                        </p:attrNameLst>
                                      </p:cBhvr>
                                      <p:to>
                                        <p:strVal val="visible"/>
                                      </p:to>
                                    </p:set>
                                    <p:animEffect transition="in" filter="fade">
                                      <p:cBhvr>
                                        <p:cTn id="936" dur="500"/>
                                        <p:tgtEl>
                                          <p:spTgt spid="330"/>
                                        </p:tgtEl>
                                      </p:cBhvr>
                                    </p:animEffect>
                                  </p:childTnLst>
                                </p:cTn>
                              </p:par>
                              <p:par>
                                <p:cTn id="937" presetID="10" presetClass="entr" presetSubtype="0" fill="hold" grpId="0" nodeType="withEffect">
                                  <p:stCondLst>
                                    <p:cond delay="200"/>
                                  </p:stCondLst>
                                  <p:childTnLst>
                                    <p:set>
                                      <p:cBhvr>
                                        <p:cTn id="938" dur="1" fill="hold">
                                          <p:stCondLst>
                                            <p:cond delay="0"/>
                                          </p:stCondLst>
                                        </p:cTn>
                                        <p:tgtEl>
                                          <p:spTgt spid="331"/>
                                        </p:tgtEl>
                                        <p:attrNameLst>
                                          <p:attrName>style.visibility</p:attrName>
                                        </p:attrNameLst>
                                      </p:cBhvr>
                                      <p:to>
                                        <p:strVal val="visible"/>
                                      </p:to>
                                    </p:set>
                                    <p:animEffect transition="in" filter="fade">
                                      <p:cBhvr>
                                        <p:cTn id="939" dur="500"/>
                                        <p:tgtEl>
                                          <p:spTgt spid="331"/>
                                        </p:tgtEl>
                                      </p:cBhvr>
                                    </p:animEffect>
                                  </p:childTnLst>
                                </p:cTn>
                              </p:par>
                              <p:par>
                                <p:cTn id="940" presetID="10" presetClass="entr" presetSubtype="0" fill="hold" grpId="0" nodeType="withEffect">
                                  <p:stCondLst>
                                    <p:cond delay="100"/>
                                  </p:stCondLst>
                                  <p:childTnLst>
                                    <p:set>
                                      <p:cBhvr>
                                        <p:cTn id="941" dur="1" fill="hold">
                                          <p:stCondLst>
                                            <p:cond delay="0"/>
                                          </p:stCondLst>
                                        </p:cTn>
                                        <p:tgtEl>
                                          <p:spTgt spid="332"/>
                                        </p:tgtEl>
                                        <p:attrNameLst>
                                          <p:attrName>style.visibility</p:attrName>
                                        </p:attrNameLst>
                                      </p:cBhvr>
                                      <p:to>
                                        <p:strVal val="visible"/>
                                      </p:to>
                                    </p:set>
                                    <p:animEffect transition="in" filter="fade">
                                      <p:cBhvr>
                                        <p:cTn id="942" dur="500"/>
                                        <p:tgtEl>
                                          <p:spTgt spid="332"/>
                                        </p:tgtEl>
                                      </p:cBhvr>
                                    </p:animEffect>
                                  </p:childTnLst>
                                </p:cTn>
                              </p:par>
                              <p:par>
                                <p:cTn id="943" presetID="10" presetClass="entr" presetSubtype="0" fill="hold" grpId="0" nodeType="withEffect">
                                  <p:stCondLst>
                                    <p:cond delay="100"/>
                                  </p:stCondLst>
                                  <p:childTnLst>
                                    <p:set>
                                      <p:cBhvr>
                                        <p:cTn id="944" dur="1" fill="hold">
                                          <p:stCondLst>
                                            <p:cond delay="0"/>
                                          </p:stCondLst>
                                        </p:cTn>
                                        <p:tgtEl>
                                          <p:spTgt spid="326"/>
                                        </p:tgtEl>
                                        <p:attrNameLst>
                                          <p:attrName>style.visibility</p:attrName>
                                        </p:attrNameLst>
                                      </p:cBhvr>
                                      <p:to>
                                        <p:strVal val="visible"/>
                                      </p:to>
                                    </p:set>
                                    <p:animEffect transition="in" filter="fade">
                                      <p:cBhvr>
                                        <p:cTn id="945" dur="500"/>
                                        <p:tgtEl>
                                          <p:spTgt spid="326"/>
                                        </p:tgtEl>
                                      </p:cBhvr>
                                    </p:animEffect>
                                  </p:childTnLst>
                                </p:cTn>
                              </p:par>
                              <p:par>
                                <p:cTn id="946" presetID="10" presetClass="entr" presetSubtype="0" fill="hold" grpId="0" nodeType="withEffect">
                                  <p:stCondLst>
                                    <p:cond delay="100"/>
                                  </p:stCondLst>
                                  <p:childTnLst>
                                    <p:set>
                                      <p:cBhvr>
                                        <p:cTn id="947" dur="1" fill="hold">
                                          <p:stCondLst>
                                            <p:cond delay="0"/>
                                          </p:stCondLst>
                                        </p:cTn>
                                        <p:tgtEl>
                                          <p:spTgt spid="333"/>
                                        </p:tgtEl>
                                        <p:attrNameLst>
                                          <p:attrName>style.visibility</p:attrName>
                                        </p:attrNameLst>
                                      </p:cBhvr>
                                      <p:to>
                                        <p:strVal val="visible"/>
                                      </p:to>
                                    </p:set>
                                    <p:animEffect transition="in" filter="fade">
                                      <p:cBhvr>
                                        <p:cTn id="948" dur="500"/>
                                        <p:tgtEl>
                                          <p:spTgt spid="333"/>
                                        </p:tgtEl>
                                      </p:cBhvr>
                                    </p:animEffect>
                                  </p:childTnLst>
                                </p:cTn>
                              </p:par>
                              <p:par>
                                <p:cTn id="949" presetID="10" presetClass="entr" presetSubtype="0" fill="hold" grpId="0" nodeType="withEffect">
                                  <p:stCondLst>
                                    <p:cond delay="300"/>
                                  </p:stCondLst>
                                  <p:childTnLst>
                                    <p:set>
                                      <p:cBhvr>
                                        <p:cTn id="950" dur="1" fill="hold">
                                          <p:stCondLst>
                                            <p:cond delay="0"/>
                                          </p:stCondLst>
                                        </p:cTn>
                                        <p:tgtEl>
                                          <p:spTgt spid="334"/>
                                        </p:tgtEl>
                                        <p:attrNameLst>
                                          <p:attrName>style.visibility</p:attrName>
                                        </p:attrNameLst>
                                      </p:cBhvr>
                                      <p:to>
                                        <p:strVal val="visible"/>
                                      </p:to>
                                    </p:set>
                                    <p:animEffect transition="in" filter="fade">
                                      <p:cBhvr>
                                        <p:cTn id="951" dur="500"/>
                                        <p:tgtEl>
                                          <p:spTgt spid="334"/>
                                        </p:tgtEl>
                                      </p:cBhvr>
                                    </p:animEffect>
                                  </p:childTnLst>
                                </p:cTn>
                              </p:par>
                              <p:par>
                                <p:cTn id="952" presetID="10" presetClass="entr" presetSubtype="0" fill="hold" grpId="0" nodeType="withEffect">
                                  <p:stCondLst>
                                    <p:cond delay="200"/>
                                  </p:stCondLst>
                                  <p:childTnLst>
                                    <p:set>
                                      <p:cBhvr>
                                        <p:cTn id="953" dur="1" fill="hold">
                                          <p:stCondLst>
                                            <p:cond delay="0"/>
                                          </p:stCondLst>
                                        </p:cTn>
                                        <p:tgtEl>
                                          <p:spTgt spid="335"/>
                                        </p:tgtEl>
                                        <p:attrNameLst>
                                          <p:attrName>style.visibility</p:attrName>
                                        </p:attrNameLst>
                                      </p:cBhvr>
                                      <p:to>
                                        <p:strVal val="visible"/>
                                      </p:to>
                                    </p:set>
                                    <p:animEffect transition="in" filter="fade">
                                      <p:cBhvr>
                                        <p:cTn id="954" dur="500"/>
                                        <p:tgtEl>
                                          <p:spTgt spid="335"/>
                                        </p:tgtEl>
                                      </p:cBhvr>
                                    </p:animEffect>
                                  </p:childTnLst>
                                </p:cTn>
                              </p:par>
                              <p:par>
                                <p:cTn id="955" presetID="10" presetClass="entr" presetSubtype="0" fill="hold" grpId="0" nodeType="withEffect">
                                  <p:stCondLst>
                                    <p:cond delay="200"/>
                                  </p:stCondLst>
                                  <p:childTnLst>
                                    <p:set>
                                      <p:cBhvr>
                                        <p:cTn id="956" dur="1" fill="hold">
                                          <p:stCondLst>
                                            <p:cond delay="0"/>
                                          </p:stCondLst>
                                        </p:cTn>
                                        <p:tgtEl>
                                          <p:spTgt spid="336"/>
                                        </p:tgtEl>
                                        <p:attrNameLst>
                                          <p:attrName>style.visibility</p:attrName>
                                        </p:attrNameLst>
                                      </p:cBhvr>
                                      <p:to>
                                        <p:strVal val="visible"/>
                                      </p:to>
                                    </p:set>
                                    <p:animEffect transition="in" filter="fade">
                                      <p:cBhvr>
                                        <p:cTn id="957" dur="500"/>
                                        <p:tgtEl>
                                          <p:spTgt spid="336"/>
                                        </p:tgtEl>
                                      </p:cBhvr>
                                    </p:animEffect>
                                  </p:childTnLst>
                                </p:cTn>
                              </p:par>
                              <p:par>
                                <p:cTn id="958" presetID="10" presetClass="entr" presetSubtype="0" fill="hold" grpId="0" nodeType="withEffect">
                                  <p:stCondLst>
                                    <p:cond delay="300"/>
                                  </p:stCondLst>
                                  <p:childTnLst>
                                    <p:set>
                                      <p:cBhvr>
                                        <p:cTn id="959" dur="1" fill="hold">
                                          <p:stCondLst>
                                            <p:cond delay="0"/>
                                          </p:stCondLst>
                                        </p:cTn>
                                        <p:tgtEl>
                                          <p:spTgt spid="337"/>
                                        </p:tgtEl>
                                        <p:attrNameLst>
                                          <p:attrName>style.visibility</p:attrName>
                                        </p:attrNameLst>
                                      </p:cBhvr>
                                      <p:to>
                                        <p:strVal val="visible"/>
                                      </p:to>
                                    </p:set>
                                    <p:animEffect transition="in" filter="fade">
                                      <p:cBhvr>
                                        <p:cTn id="960" dur="500"/>
                                        <p:tgtEl>
                                          <p:spTgt spid="337"/>
                                        </p:tgtEl>
                                      </p:cBhvr>
                                    </p:animEffect>
                                  </p:childTnLst>
                                </p:cTn>
                              </p:par>
                              <p:par>
                                <p:cTn id="961" presetID="10" presetClass="entr" presetSubtype="0" fill="hold" grpId="0" nodeType="withEffect">
                                  <p:stCondLst>
                                    <p:cond delay="100"/>
                                  </p:stCondLst>
                                  <p:childTnLst>
                                    <p:set>
                                      <p:cBhvr>
                                        <p:cTn id="962" dur="1" fill="hold">
                                          <p:stCondLst>
                                            <p:cond delay="0"/>
                                          </p:stCondLst>
                                        </p:cTn>
                                        <p:tgtEl>
                                          <p:spTgt spid="338"/>
                                        </p:tgtEl>
                                        <p:attrNameLst>
                                          <p:attrName>style.visibility</p:attrName>
                                        </p:attrNameLst>
                                      </p:cBhvr>
                                      <p:to>
                                        <p:strVal val="visible"/>
                                      </p:to>
                                    </p:set>
                                    <p:animEffect transition="in" filter="fade">
                                      <p:cBhvr>
                                        <p:cTn id="963" dur="500"/>
                                        <p:tgtEl>
                                          <p:spTgt spid="338"/>
                                        </p:tgtEl>
                                      </p:cBhvr>
                                    </p:animEffect>
                                  </p:childTnLst>
                                </p:cTn>
                              </p:par>
                              <p:par>
                                <p:cTn id="964" presetID="10" presetClass="entr" presetSubtype="0" fill="hold" grpId="0" nodeType="withEffect">
                                  <p:stCondLst>
                                    <p:cond delay="200"/>
                                  </p:stCondLst>
                                  <p:childTnLst>
                                    <p:set>
                                      <p:cBhvr>
                                        <p:cTn id="965" dur="1" fill="hold">
                                          <p:stCondLst>
                                            <p:cond delay="0"/>
                                          </p:stCondLst>
                                        </p:cTn>
                                        <p:tgtEl>
                                          <p:spTgt spid="339"/>
                                        </p:tgtEl>
                                        <p:attrNameLst>
                                          <p:attrName>style.visibility</p:attrName>
                                        </p:attrNameLst>
                                      </p:cBhvr>
                                      <p:to>
                                        <p:strVal val="visible"/>
                                      </p:to>
                                    </p:set>
                                    <p:animEffect transition="in" filter="fade">
                                      <p:cBhvr>
                                        <p:cTn id="966" dur="500"/>
                                        <p:tgtEl>
                                          <p:spTgt spid="339"/>
                                        </p:tgtEl>
                                      </p:cBhvr>
                                    </p:animEffect>
                                  </p:childTnLst>
                                </p:cTn>
                              </p:par>
                              <p:par>
                                <p:cTn id="967" presetID="10" presetClass="entr" presetSubtype="0" fill="hold" grpId="0" nodeType="withEffect">
                                  <p:stCondLst>
                                    <p:cond delay="300"/>
                                  </p:stCondLst>
                                  <p:childTnLst>
                                    <p:set>
                                      <p:cBhvr>
                                        <p:cTn id="968" dur="1" fill="hold">
                                          <p:stCondLst>
                                            <p:cond delay="0"/>
                                          </p:stCondLst>
                                        </p:cTn>
                                        <p:tgtEl>
                                          <p:spTgt spid="340"/>
                                        </p:tgtEl>
                                        <p:attrNameLst>
                                          <p:attrName>style.visibility</p:attrName>
                                        </p:attrNameLst>
                                      </p:cBhvr>
                                      <p:to>
                                        <p:strVal val="visible"/>
                                      </p:to>
                                    </p:set>
                                    <p:animEffect transition="in" filter="fade">
                                      <p:cBhvr>
                                        <p:cTn id="969" dur="500"/>
                                        <p:tgtEl>
                                          <p:spTgt spid="340"/>
                                        </p:tgtEl>
                                      </p:cBhvr>
                                    </p:animEffect>
                                  </p:childTnLst>
                                </p:cTn>
                              </p:par>
                              <p:par>
                                <p:cTn id="970" presetID="10" presetClass="entr" presetSubtype="0" fill="hold" grpId="0" nodeType="withEffect">
                                  <p:stCondLst>
                                    <p:cond delay="100"/>
                                  </p:stCondLst>
                                  <p:childTnLst>
                                    <p:set>
                                      <p:cBhvr>
                                        <p:cTn id="971" dur="1" fill="hold">
                                          <p:stCondLst>
                                            <p:cond delay="0"/>
                                          </p:stCondLst>
                                        </p:cTn>
                                        <p:tgtEl>
                                          <p:spTgt spid="341"/>
                                        </p:tgtEl>
                                        <p:attrNameLst>
                                          <p:attrName>style.visibility</p:attrName>
                                        </p:attrNameLst>
                                      </p:cBhvr>
                                      <p:to>
                                        <p:strVal val="visible"/>
                                      </p:to>
                                    </p:set>
                                    <p:animEffect transition="in" filter="fade">
                                      <p:cBhvr>
                                        <p:cTn id="972" dur="500"/>
                                        <p:tgtEl>
                                          <p:spTgt spid="341"/>
                                        </p:tgtEl>
                                      </p:cBhvr>
                                    </p:animEffect>
                                  </p:childTnLst>
                                </p:cTn>
                              </p:par>
                              <p:par>
                                <p:cTn id="973" presetID="10" presetClass="entr" presetSubtype="0" fill="hold" grpId="0" nodeType="withEffect">
                                  <p:stCondLst>
                                    <p:cond delay="100"/>
                                  </p:stCondLst>
                                  <p:childTnLst>
                                    <p:set>
                                      <p:cBhvr>
                                        <p:cTn id="974" dur="1" fill="hold">
                                          <p:stCondLst>
                                            <p:cond delay="0"/>
                                          </p:stCondLst>
                                        </p:cTn>
                                        <p:tgtEl>
                                          <p:spTgt spid="342"/>
                                        </p:tgtEl>
                                        <p:attrNameLst>
                                          <p:attrName>style.visibility</p:attrName>
                                        </p:attrNameLst>
                                      </p:cBhvr>
                                      <p:to>
                                        <p:strVal val="visible"/>
                                      </p:to>
                                    </p:set>
                                    <p:animEffect transition="in" filter="fade">
                                      <p:cBhvr>
                                        <p:cTn id="975" dur="500"/>
                                        <p:tgtEl>
                                          <p:spTgt spid="342"/>
                                        </p:tgtEl>
                                      </p:cBhvr>
                                    </p:animEffect>
                                  </p:childTnLst>
                                </p:cTn>
                              </p:par>
                              <p:par>
                                <p:cTn id="976" presetID="10" presetClass="entr" presetSubtype="0" fill="hold" grpId="0" nodeType="withEffect">
                                  <p:stCondLst>
                                    <p:cond delay="200"/>
                                  </p:stCondLst>
                                  <p:childTnLst>
                                    <p:set>
                                      <p:cBhvr>
                                        <p:cTn id="977" dur="1" fill="hold">
                                          <p:stCondLst>
                                            <p:cond delay="0"/>
                                          </p:stCondLst>
                                        </p:cTn>
                                        <p:tgtEl>
                                          <p:spTgt spid="343"/>
                                        </p:tgtEl>
                                        <p:attrNameLst>
                                          <p:attrName>style.visibility</p:attrName>
                                        </p:attrNameLst>
                                      </p:cBhvr>
                                      <p:to>
                                        <p:strVal val="visible"/>
                                      </p:to>
                                    </p:set>
                                    <p:animEffect transition="in" filter="fade">
                                      <p:cBhvr>
                                        <p:cTn id="978" dur="500"/>
                                        <p:tgtEl>
                                          <p:spTgt spid="343"/>
                                        </p:tgtEl>
                                      </p:cBhvr>
                                    </p:animEffect>
                                  </p:childTnLst>
                                </p:cTn>
                              </p:par>
                              <p:par>
                                <p:cTn id="979" presetID="10" presetClass="entr" presetSubtype="0" fill="hold" grpId="0" nodeType="withEffect">
                                  <p:stCondLst>
                                    <p:cond delay="300"/>
                                  </p:stCondLst>
                                  <p:childTnLst>
                                    <p:set>
                                      <p:cBhvr>
                                        <p:cTn id="980" dur="1" fill="hold">
                                          <p:stCondLst>
                                            <p:cond delay="0"/>
                                          </p:stCondLst>
                                        </p:cTn>
                                        <p:tgtEl>
                                          <p:spTgt spid="344"/>
                                        </p:tgtEl>
                                        <p:attrNameLst>
                                          <p:attrName>style.visibility</p:attrName>
                                        </p:attrNameLst>
                                      </p:cBhvr>
                                      <p:to>
                                        <p:strVal val="visible"/>
                                      </p:to>
                                    </p:set>
                                    <p:animEffect transition="in" filter="fade">
                                      <p:cBhvr>
                                        <p:cTn id="981" dur="500"/>
                                        <p:tgtEl>
                                          <p:spTgt spid="344"/>
                                        </p:tgtEl>
                                      </p:cBhvr>
                                    </p:animEffect>
                                  </p:childTnLst>
                                </p:cTn>
                              </p:par>
                              <p:par>
                                <p:cTn id="982" presetID="10" presetClass="entr" presetSubtype="0" fill="hold" grpId="0" nodeType="withEffect">
                                  <p:stCondLst>
                                    <p:cond delay="200"/>
                                  </p:stCondLst>
                                  <p:childTnLst>
                                    <p:set>
                                      <p:cBhvr>
                                        <p:cTn id="983" dur="1" fill="hold">
                                          <p:stCondLst>
                                            <p:cond delay="0"/>
                                          </p:stCondLst>
                                        </p:cTn>
                                        <p:tgtEl>
                                          <p:spTgt spid="345"/>
                                        </p:tgtEl>
                                        <p:attrNameLst>
                                          <p:attrName>style.visibility</p:attrName>
                                        </p:attrNameLst>
                                      </p:cBhvr>
                                      <p:to>
                                        <p:strVal val="visible"/>
                                      </p:to>
                                    </p:set>
                                    <p:animEffect transition="in" filter="fade">
                                      <p:cBhvr>
                                        <p:cTn id="984" dur="500"/>
                                        <p:tgtEl>
                                          <p:spTgt spid="345"/>
                                        </p:tgtEl>
                                      </p:cBhvr>
                                    </p:animEffect>
                                  </p:childTnLst>
                                </p:cTn>
                              </p:par>
                              <p:par>
                                <p:cTn id="985" presetID="10" presetClass="entr" presetSubtype="0" fill="hold" grpId="0" nodeType="withEffect">
                                  <p:stCondLst>
                                    <p:cond delay="300"/>
                                  </p:stCondLst>
                                  <p:childTnLst>
                                    <p:set>
                                      <p:cBhvr>
                                        <p:cTn id="986" dur="1" fill="hold">
                                          <p:stCondLst>
                                            <p:cond delay="0"/>
                                          </p:stCondLst>
                                        </p:cTn>
                                        <p:tgtEl>
                                          <p:spTgt spid="346"/>
                                        </p:tgtEl>
                                        <p:attrNameLst>
                                          <p:attrName>style.visibility</p:attrName>
                                        </p:attrNameLst>
                                      </p:cBhvr>
                                      <p:to>
                                        <p:strVal val="visible"/>
                                      </p:to>
                                    </p:set>
                                    <p:animEffect transition="in" filter="fade">
                                      <p:cBhvr>
                                        <p:cTn id="987" dur="500"/>
                                        <p:tgtEl>
                                          <p:spTgt spid="346"/>
                                        </p:tgtEl>
                                      </p:cBhvr>
                                    </p:animEffect>
                                  </p:childTnLst>
                                </p:cTn>
                              </p:par>
                              <p:par>
                                <p:cTn id="988" presetID="10" presetClass="entr" presetSubtype="0" fill="hold" grpId="0" nodeType="withEffect">
                                  <p:stCondLst>
                                    <p:cond delay="200"/>
                                  </p:stCondLst>
                                  <p:childTnLst>
                                    <p:set>
                                      <p:cBhvr>
                                        <p:cTn id="989" dur="1" fill="hold">
                                          <p:stCondLst>
                                            <p:cond delay="0"/>
                                          </p:stCondLst>
                                        </p:cTn>
                                        <p:tgtEl>
                                          <p:spTgt spid="347"/>
                                        </p:tgtEl>
                                        <p:attrNameLst>
                                          <p:attrName>style.visibility</p:attrName>
                                        </p:attrNameLst>
                                      </p:cBhvr>
                                      <p:to>
                                        <p:strVal val="visible"/>
                                      </p:to>
                                    </p:set>
                                    <p:animEffect transition="in" filter="fade">
                                      <p:cBhvr>
                                        <p:cTn id="990" dur="500"/>
                                        <p:tgtEl>
                                          <p:spTgt spid="347"/>
                                        </p:tgtEl>
                                      </p:cBhvr>
                                    </p:animEffect>
                                  </p:childTnLst>
                                </p:cTn>
                              </p:par>
                              <p:par>
                                <p:cTn id="991" presetID="10" presetClass="entr" presetSubtype="0" fill="hold" grpId="0" nodeType="withEffect">
                                  <p:stCondLst>
                                    <p:cond delay="300"/>
                                  </p:stCondLst>
                                  <p:childTnLst>
                                    <p:set>
                                      <p:cBhvr>
                                        <p:cTn id="992" dur="1" fill="hold">
                                          <p:stCondLst>
                                            <p:cond delay="0"/>
                                          </p:stCondLst>
                                        </p:cTn>
                                        <p:tgtEl>
                                          <p:spTgt spid="348"/>
                                        </p:tgtEl>
                                        <p:attrNameLst>
                                          <p:attrName>style.visibility</p:attrName>
                                        </p:attrNameLst>
                                      </p:cBhvr>
                                      <p:to>
                                        <p:strVal val="visible"/>
                                      </p:to>
                                    </p:set>
                                    <p:animEffect transition="in" filter="fade">
                                      <p:cBhvr>
                                        <p:cTn id="993" dur="500"/>
                                        <p:tgtEl>
                                          <p:spTgt spid="348"/>
                                        </p:tgtEl>
                                      </p:cBhvr>
                                    </p:animEffect>
                                  </p:childTnLst>
                                </p:cTn>
                              </p:par>
                              <p:par>
                                <p:cTn id="994" presetID="10" presetClass="entr" presetSubtype="0" fill="hold" grpId="0" nodeType="withEffect">
                                  <p:stCondLst>
                                    <p:cond delay="200"/>
                                  </p:stCondLst>
                                  <p:childTnLst>
                                    <p:set>
                                      <p:cBhvr>
                                        <p:cTn id="995" dur="1" fill="hold">
                                          <p:stCondLst>
                                            <p:cond delay="0"/>
                                          </p:stCondLst>
                                        </p:cTn>
                                        <p:tgtEl>
                                          <p:spTgt spid="349"/>
                                        </p:tgtEl>
                                        <p:attrNameLst>
                                          <p:attrName>style.visibility</p:attrName>
                                        </p:attrNameLst>
                                      </p:cBhvr>
                                      <p:to>
                                        <p:strVal val="visible"/>
                                      </p:to>
                                    </p:set>
                                    <p:animEffect transition="in" filter="fade">
                                      <p:cBhvr>
                                        <p:cTn id="996" dur="500"/>
                                        <p:tgtEl>
                                          <p:spTgt spid="349"/>
                                        </p:tgtEl>
                                      </p:cBhvr>
                                    </p:animEffect>
                                  </p:childTnLst>
                                </p:cTn>
                              </p:par>
                              <p:par>
                                <p:cTn id="997" presetID="10" presetClass="entr" presetSubtype="0" fill="hold" grpId="0" nodeType="withEffect">
                                  <p:stCondLst>
                                    <p:cond delay="100"/>
                                  </p:stCondLst>
                                  <p:childTnLst>
                                    <p:set>
                                      <p:cBhvr>
                                        <p:cTn id="998" dur="1" fill="hold">
                                          <p:stCondLst>
                                            <p:cond delay="0"/>
                                          </p:stCondLst>
                                        </p:cTn>
                                        <p:tgtEl>
                                          <p:spTgt spid="350"/>
                                        </p:tgtEl>
                                        <p:attrNameLst>
                                          <p:attrName>style.visibility</p:attrName>
                                        </p:attrNameLst>
                                      </p:cBhvr>
                                      <p:to>
                                        <p:strVal val="visible"/>
                                      </p:to>
                                    </p:set>
                                    <p:animEffect transition="in" filter="fade">
                                      <p:cBhvr>
                                        <p:cTn id="999" dur="500"/>
                                        <p:tgtEl>
                                          <p:spTgt spid="350"/>
                                        </p:tgtEl>
                                      </p:cBhvr>
                                    </p:animEffect>
                                  </p:childTnLst>
                                </p:cTn>
                              </p:par>
                              <p:par>
                                <p:cTn id="1000" presetID="10" presetClass="entr" presetSubtype="0" fill="hold" grpId="0" nodeType="withEffect">
                                  <p:stCondLst>
                                    <p:cond delay="100"/>
                                  </p:stCondLst>
                                  <p:childTnLst>
                                    <p:set>
                                      <p:cBhvr>
                                        <p:cTn id="1001" dur="1" fill="hold">
                                          <p:stCondLst>
                                            <p:cond delay="0"/>
                                          </p:stCondLst>
                                        </p:cTn>
                                        <p:tgtEl>
                                          <p:spTgt spid="351"/>
                                        </p:tgtEl>
                                        <p:attrNameLst>
                                          <p:attrName>style.visibility</p:attrName>
                                        </p:attrNameLst>
                                      </p:cBhvr>
                                      <p:to>
                                        <p:strVal val="visible"/>
                                      </p:to>
                                    </p:set>
                                    <p:animEffect transition="in" filter="fade">
                                      <p:cBhvr>
                                        <p:cTn id="1002" dur="500"/>
                                        <p:tgtEl>
                                          <p:spTgt spid="351"/>
                                        </p:tgtEl>
                                      </p:cBhvr>
                                    </p:animEffect>
                                  </p:childTnLst>
                                </p:cTn>
                              </p:par>
                              <p:par>
                                <p:cTn id="1003" presetID="10" presetClass="entr" presetSubtype="0" fill="hold" grpId="0" nodeType="withEffect">
                                  <p:stCondLst>
                                    <p:cond delay="100"/>
                                  </p:stCondLst>
                                  <p:childTnLst>
                                    <p:set>
                                      <p:cBhvr>
                                        <p:cTn id="1004" dur="1" fill="hold">
                                          <p:stCondLst>
                                            <p:cond delay="0"/>
                                          </p:stCondLst>
                                        </p:cTn>
                                        <p:tgtEl>
                                          <p:spTgt spid="352"/>
                                        </p:tgtEl>
                                        <p:attrNameLst>
                                          <p:attrName>style.visibility</p:attrName>
                                        </p:attrNameLst>
                                      </p:cBhvr>
                                      <p:to>
                                        <p:strVal val="visible"/>
                                      </p:to>
                                    </p:set>
                                    <p:animEffect transition="in" filter="fade">
                                      <p:cBhvr>
                                        <p:cTn id="1005" dur="500"/>
                                        <p:tgtEl>
                                          <p:spTgt spid="352"/>
                                        </p:tgtEl>
                                      </p:cBhvr>
                                    </p:animEffect>
                                  </p:childTnLst>
                                </p:cTn>
                              </p:par>
                              <p:par>
                                <p:cTn id="1006" presetID="10" presetClass="entr" presetSubtype="0" fill="hold" grpId="0" nodeType="withEffect">
                                  <p:stCondLst>
                                    <p:cond delay="100"/>
                                  </p:stCondLst>
                                  <p:childTnLst>
                                    <p:set>
                                      <p:cBhvr>
                                        <p:cTn id="1007" dur="1" fill="hold">
                                          <p:stCondLst>
                                            <p:cond delay="0"/>
                                          </p:stCondLst>
                                        </p:cTn>
                                        <p:tgtEl>
                                          <p:spTgt spid="354"/>
                                        </p:tgtEl>
                                        <p:attrNameLst>
                                          <p:attrName>style.visibility</p:attrName>
                                        </p:attrNameLst>
                                      </p:cBhvr>
                                      <p:to>
                                        <p:strVal val="visible"/>
                                      </p:to>
                                    </p:set>
                                    <p:animEffect transition="in" filter="fade">
                                      <p:cBhvr>
                                        <p:cTn id="1008" dur="500"/>
                                        <p:tgtEl>
                                          <p:spTgt spid="354"/>
                                        </p:tgtEl>
                                      </p:cBhvr>
                                    </p:animEffect>
                                  </p:childTnLst>
                                </p:cTn>
                              </p:par>
                              <p:par>
                                <p:cTn id="1009" presetID="10" presetClass="entr" presetSubtype="0" fill="hold" grpId="0" nodeType="withEffect">
                                  <p:stCondLst>
                                    <p:cond delay="200"/>
                                  </p:stCondLst>
                                  <p:childTnLst>
                                    <p:set>
                                      <p:cBhvr>
                                        <p:cTn id="1010" dur="1" fill="hold">
                                          <p:stCondLst>
                                            <p:cond delay="0"/>
                                          </p:stCondLst>
                                        </p:cTn>
                                        <p:tgtEl>
                                          <p:spTgt spid="355"/>
                                        </p:tgtEl>
                                        <p:attrNameLst>
                                          <p:attrName>style.visibility</p:attrName>
                                        </p:attrNameLst>
                                      </p:cBhvr>
                                      <p:to>
                                        <p:strVal val="visible"/>
                                      </p:to>
                                    </p:set>
                                    <p:animEffect transition="in" filter="fade">
                                      <p:cBhvr>
                                        <p:cTn id="1011" dur="500"/>
                                        <p:tgtEl>
                                          <p:spTgt spid="355"/>
                                        </p:tgtEl>
                                      </p:cBhvr>
                                    </p:animEffect>
                                  </p:childTnLst>
                                </p:cTn>
                              </p:par>
                              <p:par>
                                <p:cTn id="1012" presetID="10" presetClass="entr" presetSubtype="0" fill="hold" grpId="0" nodeType="withEffect">
                                  <p:stCondLst>
                                    <p:cond delay="100"/>
                                  </p:stCondLst>
                                  <p:childTnLst>
                                    <p:set>
                                      <p:cBhvr>
                                        <p:cTn id="1013" dur="1" fill="hold">
                                          <p:stCondLst>
                                            <p:cond delay="0"/>
                                          </p:stCondLst>
                                        </p:cTn>
                                        <p:tgtEl>
                                          <p:spTgt spid="356"/>
                                        </p:tgtEl>
                                        <p:attrNameLst>
                                          <p:attrName>style.visibility</p:attrName>
                                        </p:attrNameLst>
                                      </p:cBhvr>
                                      <p:to>
                                        <p:strVal val="visible"/>
                                      </p:to>
                                    </p:set>
                                    <p:animEffect transition="in" filter="fade">
                                      <p:cBhvr>
                                        <p:cTn id="1014" dur="500"/>
                                        <p:tgtEl>
                                          <p:spTgt spid="356"/>
                                        </p:tgtEl>
                                      </p:cBhvr>
                                    </p:animEffect>
                                  </p:childTnLst>
                                </p:cTn>
                              </p:par>
                              <p:par>
                                <p:cTn id="1015" presetID="10" presetClass="entr" presetSubtype="0" fill="hold" grpId="0" nodeType="withEffect">
                                  <p:stCondLst>
                                    <p:cond delay="100"/>
                                  </p:stCondLst>
                                  <p:childTnLst>
                                    <p:set>
                                      <p:cBhvr>
                                        <p:cTn id="1016" dur="1" fill="hold">
                                          <p:stCondLst>
                                            <p:cond delay="0"/>
                                          </p:stCondLst>
                                        </p:cTn>
                                        <p:tgtEl>
                                          <p:spTgt spid="357"/>
                                        </p:tgtEl>
                                        <p:attrNameLst>
                                          <p:attrName>style.visibility</p:attrName>
                                        </p:attrNameLst>
                                      </p:cBhvr>
                                      <p:to>
                                        <p:strVal val="visible"/>
                                      </p:to>
                                    </p:set>
                                    <p:animEffect transition="in" filter="fade">
                                      <p:cBhvr>
                                        <p:cTn id="1017" dur="500"/>
                                        <p:tgtEl>
                                          <p:spTgt spid="357"/>
                                        </p:tgtEl>
                                      </p:cBhvr>
                                    </p:animEffect>
                                  </p:childTnLst>
                                </p:cTn>
                              </p:par>
                              <p:par>
                                <p:cTn id="1018" presetID="10" presetClass="entr" presetSubtype="0" fill="hold" grpId="0" nodeType="withEffect">
                                  <p:stCondLst>
                                    <p:cond delay="300"/>
                                  </p:stCondLst>
                                  <p:childTnLst>
                                    <p:set>
                                      <p:cBhvr>
                                        <p:cTn id="1019" dur="1" fill="hold">
                                          <p:stCondLst>
                                            <p:cond delay="0"/>
                                          </p:stCondLst>
                                        </p:cTn>
                                        <p:tgtEl>
                                          <p:spTgt spid="358"/>
                                        </p:tgtEl>
                                        <p:attrNameLst>
                                          <p:attrName>style.visibility</p:attrName>
                                        </p:attrNameLst>
                                      </p:cBhvr>
                                      <p:to>
                                        <p:strVal val="visible"/>
                                      </p:to>
                                    </p:set>
                                    <p:animEffect transition="in" filter="fade">
                                      <p:cBhvr>
                                        <p:cTn id="1020" dur="500"/>
                                        <p:tgtEl>
                                          <p:spTgt spid="358"/>
                                        </p:tgtEl>
                                      </p:cBhvr>
                                    </p:animEffect>
                                  </p:childTnLst>
                                </p:cTn>
                              </p:par>
                            </p:childTnLst>
                          </p:cTn>
                        </p:par>
                        <p:par>
                          <p:cTn id="1021" fill="hold">
                            <p:stCondLst>
                              <p:cond delay="7700"/>
                            </p:stCondLst>
                            <p:childTnLst>
                              <p:par>
                                <p:cTn id="1022" presetID="10" presetClass="entr" presetSubtype="0" fill="hold" grpId="0" nodeType="afterEffect">
                                  <p:stCondLst>
                                    <p:cond delay="0"/>
                                  </p:stCondLst>
                                  <p:childTnLst>
                                    <p:set>
                                      <p:cBhvr>
                                        <p:cTn id="1023" dur="1" fill="hold">
                                          <p:stCondLst>
                                            <p:cond delay="0"/>
                                          </p:stCondLst>
                                        </p:cTn>
                                        <p:tgtEl>
                                          <p:spTgt spid="359"/>
                                        </p:tgtEl>
                                        <p:attrNameLst>
                                          <p:attrName>style.visibility</p:attrName>
                                        </p:attrNameLst>
                                      </p:cBhvr>
                                      <p:to>
                                        <p:strVal val="visible"/>
                                      </p:to>
                                    </p:set>
                                    <p:animEffect transition="in" filter="fade">
                                      <p:cBhvr>
                                        <p:cTn id="1024" dur="500"/>
                                        <p:tgtEl>
                                          <p:spTgt spid="359"/>
                                        </p:tgtEl>
                                      </p:cBhvr>
                                    </p:animEffect>
                                  </p:childTnLst>
                                </p:cTn>
                              </p:par>
                              <p:par>
                                <p:cTn id="1025" presetID="10" presetClass="entr" presetSubtype="0" fill="hold" grpId="0" nodeType="withEffect">
                                  <p:stCondLst>
                                    <p:cond delay="100"/>
                                  </p:stCondLst>
                                  <p:childTnLst>
                                    <p:set>
                                      <p:cBhvr>
                                        <p:cTn id="1026" dur="1" fill="hold">
                                          <p:stCondLst>
                                            <p:cond delay="0"/>
                                          </p:stCondLst>
                                        </p:cTn>
                                        <p:tgtEl>
                                          <p:spTgt spid="353"/>
                                        </p:tgtEl>
                                        <p:attrNameLst>
                                          <p:attrName>style.visibility</p:attrName>
                                        </p:attrNameLst>
                                      </p:cBhvr>
                                      <p:to>
                                        <p:strVal val="visible"/>
                                      </p:to>
                                    </p:set>
                                    <p:animEffect transition="in" filter="fade">
                                      <p:cBhvr>
                                        <p:cTn id="1027" dur="500"/>
                                        <p:tgtEl>
                                          <p:spTgt spid="353"/>
                                        </p:tgtEl>
                                      </p:cBhvr>
                                    </p:animEffect>
                                  </p:childTnLst>
                                </p:cTn>
                              </p:par>
                              <p:par>
                                <p:cTn id="1028" presetID="10" presetClass="entr" presetSubtype="0" fill="hold" grpId="0" nodeType="withEffect">
                                  <p:stCondLst>
                                    <p:cond delay="300"/>
                                  </p:stCondLst>
                                  <p:childTnLst>
                                    <p:set>
                                      <p:cBhvr>
                                        <p:cTn id="1029" dur="1" fill="hold">
                                          <p:stCondLst>
                                            <p:cond delay="0"/>
                                          </p:stCondLst>
                                        </p:cTn>
                                        <p:tgtEl>
                                          <p:spTgt spid="360"/>
                                        </p:tgtEl>
                                        <p:attrNameLst>
                                          <p:attrName>style.visibility</p:attrName>
                                        </p:attrNameLst>
                                      </p:cBhvr>
                                      <p:to>
                                        <p:strVal val="visible"/>
                                      </p:to>
                                    </p:set>
                                    <p:animEffect transition="in" filter="fade">
                                      <p:cBhvr>
                                        <p:cTn id="1030" dur="500"/>
                                        <p:tgtEl>
                                          <p:spTgt spid="360"/>
                                        </p:tgtEl>
                                      </p:cBhvr>
                                    </p:animEffect>
                                  </p:childTnLst>
                                </p:cTn>
                              </p:par>
                              <p:par>
                                <p:cTn id="1031" presetID="10" presetClass="entr" presetSubtype="0" fill="hold" grpId="0" nodeType="withEffect">
                                  <p:stCondLst>
                                    <p:cond delay="300"/>
                                  </p:stCondLst>
                                  <p:childTnLst>
                                    <p:set>
                                      <p:cBhvr>
                                        <p:cTn id="1032" dur="1" fill="hold">
                                          <p:stCondLst>
                                            <p:cond delay="0"/>
                                          </p:stCondLst>
                                        </p:cTn>
                                        <p:tgtEl>
                                          <p:spTgt spid="361"/>
                                        </p:tgtEl>
                                        <p:attrNameLst>
                                          <p:attrName>style.visibility</p:attrName>
                                        </p:attrNameLst>
                                      </p:cBhvr>
                                      <p:to>
                                        <p:strVal val="visible"/>
                                      </p:to>
                                    </p:set>
                                    <p:animEffect transition="in" filter="fade">
                                      <p:cBhvr>
                                        <p:cTn id="1033" dur="500"/>
                                        <p:tgtEl>
                                          <p:spTgt spid="361"/>
                                        </p:tgtEl>
                                      </p:cBhvr>
                                    </p:animEffect>
                                  </p:childTnLst>
                                </p:cTn>
                              </p:par>
                              <p:par>
                                <p:cTn id="1034" presetID="10" presetClass="entr" presetSubtype="0" fill="hold" grpId="0" nodeType="withEffect">
                                  <p:stCondLst>
                                    <p:cond delay="300"/>
                                  </p:stCondLst>
                                  <p:childTnLst>
                                    <p:set>
                                      <p:cBhvr>
                                        <p:cTn id="1035" dur="1" fill="hold">
                                          <p:stCondLst>
                                            <p:cond delay="0"/>
                                          </p:stCondLst>
                                        </p:cTn>
                                        <p:tgtEl>
                                          <p:spTgt spid="362"/>
                                        </p:tgtEl>
                                        <p:attrNameLst>
                                          <p:attrName>style.visibility</p:attrName>
                                        </p:attrNameLst>
                                      </p:cBhvr>
                                      <p:to>
                                        <p:strVal val="visible"/>
                                      </p:to>
                                    </p:set>
                                    <p:animEffect transition="in" filter="fade">
                                      <p:cBhvr>
                                        <p:cTn id="1036" dur="500"/>
                                        <p:tgtEl>
                                          <p:spTgt spid="362"/>
                                        </p:tgtEl>
                                      </p:cBhvr>
                                    </p:animEffect>
                                  </p:childTnLst>
                                </p:cTn>
                              </p:par>
                              <p:par>
                                <p:cTn id="1037" presetID="10" presetClass="entr" presetSubtype="0" fill="hold" grpId="0" nodeType="withEffect">
                                  <p:stCondLst>
                                    <p:cond delay="300"/>
                                  </p:stCondLst>
                                  <p:childTnLst>
                                    <p:set>
                                      <p:cBhvr>
                                        <p:cTn id="1038" dur="1" fill="hold">
                                          <p:stCondLst>
                                            <p:cond delay="0"/>
                                          </p:stCondLst>
                                        </p:cTn>
                                        <p:tgtEl>
                                          <p:spTgt spid="363"/>
                                        </p:tgtEl>
                                        <p:attrNameLst>
                                          <p:attrName>style.visibility</p:attrName>
                                        </p:attrNameLst>
                                      </p:cBhvr>
                                      <p:to>
                                        <p:strVal val="visible"/>
                                      </p:to>
                                    </p:set>
                                    <p:animEffect transition="in" filter="fade">
                                      <p:cBhvr>
                                        <p:cTn id="1039" dur="500"/>
                                        <p:tgtEl>
                                          <p:spTgt spid="363"/>
                                        </p:tgtEl>
                                      </p:cBhvr>
                                    </p:animEffect>
                                  </p:childTnLst>
                                </p:cTn>
                              </p:par>
                              <p:par>
                                <p:cTn id="1040" presetID="10" presetClass="entr" presetSubtype="0" fill="hold" grpId="0" nodeType="withEffect">
                                  <p:stCondLst>
                                    <p:cond delay="300"/>
                                  </p:stCondLst>
                                  <p:childTnLst>
                                    <p:set>
                                      <p:cBhvr>
                                        <p:cTn id="1041" dur="1" fill="hold">
                                          <p:stCondLst>
                                            <p:cond delay="0"/>
                                          </p:stCondLst>
                                        </p:cTn>
                                        <p:tgtEl>
                                          <p:spTgt spid="364"/>
                                        </p:tgtEl>
                                        <p:attrNameLst>
                                          <p:attrName>style.visibility</p:attrName>
                                        </p:attrNameLst>
                                      </p:cBhvr>
                                      <p:to>
                                        <p:strVal val="visible"/>
                                      </p:to>
                                    </p:set>
                                    <p:animEffect transition="in" filter="fade">
                                      <p:cBhvr>
                                        <p:cTn id="1042" dur="500"/>
                                        <p:tgtEl>
                                          <p:spTgt spid="364"/>
                                        </p:tgtEl>
                                      </p:cBhvr>
                                    </p:animEffect>
                                  </p:childTnLst>
                                </p:cTn>
                              </p:par>
                              <p:par>
                                <p:cTn id="1043" presetID="10" presetClass="entr" presetSubtype="0" fill="hold" grpId="0" nodeType="withEffect">
                                  <p:stCondLst>
                                    <p:cond delay="200"/>
                                  </p:stCondLst>
                                  <p:childTnLst>
                                    <p:set>
                                      <p:cBhvr>
                                        <p:cTn id="1044" dur="1" fill="hold">
                                          <p:stCondLst>
                                            <p:cond delay="0"/>
                                          </p:stCondLst>
                                        </p:cTn>
                                        <p:tgtEl>
                                          <p:spTgt spid="365"/>
                                        </p:tgtEl>
                                        <p:attrNameLst>
                                          <p:attrName>style.visibility</p:attrName>
                                        </p:attrNameLst>
                                      </p:cBhvr>
                                      <p:to>
                                        <p:strVal val="visible"/>
                                      </p:to>
                                    </p:set>
                                    <p:animEffect transition="in" filter="fade">
                                      <p:cBhvr>
                                        <p:cTn id="1045" dur="500"/>
                                        <p:tgtEl>
                                          <p:spTgt spid="365"/>
                                        </p:tgtEl>
                                      </p:cBhvr>
                                    </p:animEffect>
                                  </p:childTnLst>
                                </p:cTn>
                              </p:par>
                              <p:par>
                                <p:cTn id="1046" presetID="10" presetClass="entr" presetSubtype="0" fill="hold" grpId="0" nodeType="withEffect">
                                  <p:stCondLst>
                                    <p:cond delay="300"/>
                                  </p:stCondLst>
                                  <p:childTnLst>
                                    <p:set>
                                      <p:cBhvr>
                                        <p:cTn id="1047" dur="1" fill="hold">
                                          <p:stCondLst>
                                            <p:cond delay="0"/>
                                          </p:stCondLst>
                                        </p:cTn>
                                        <p:tgtEl>
                                          <p:spTgt spid="366"/>
                                        </p:tgtEl>
                                        <p:attrNameLst>
                                          <p:attrName>style.visibility</p:attrName>
                                        </p:attrNameLst>
                                      </p:cBhvr>
                                      <p:to>
                                        <p:strVal val="visible"/>
                                      </p:to>
                                    </p:set>
                                    <p:animEffect transition="in" filter="fade">
                                      <p:cBhvr>
                                        <p:cTn id="1048" dur="500"/>
                                        <p:tgtEl>
                                          <p:spTgt spid="366"/>
                                        </p:tgtEl>
                                      </p:cBhvr>
                                    </p:animEffect>
                                  </p:childTnLst>
                                </p:cTn>
                              </p:par>
                              <p:par>
                                <p:cTn id="1049" presetID="10" presetClass="entr" presetSubtype="0" fill="hold" grpId="0" nodeType="withEffect">
                                  <p:stCondLst>
                                    <p:cond delay="300"/>
                                  </p:stCondLst>
                                  <p:childTnLst>
                                    <p:set>
                                      <p:cBhvr>
                                        <p:cTn id="1050" dur="1" fill="hold">
                                          <p:stCondLst>
                                            <p:cond delay="0"/>
                                          </p:stCondLst>
                                        </p:cTn>
                                        <p:tgtEl>
                                          <p:spTgt spid="367"/>
                                        </p:tgtEl>
                                        <p:attrNameLst>
                                          <p:attrName>style.visibility</p:attrName>
                                        </p:attrNameLst>
                                      </p:cBhvr>
                                      <p:to>
                                        <p:strVal val="visible"/>
                                      </p:to>
                                    </p:set>
                                    <p:animEffect transition="in" filter="fade">
                                      <p:cBhvr>
                                        <p:cTn id="1051" dur="500"/>
                                        <p:tgtEl>
                                          <p:spTgt spid="367"/>
                                        </p:tgtEl>
                                      </p:cBhvr>
                                    </p:animEffect>
                                  </p:childTnLst>
                                </p:cTn>
                              </p:par>
                              <p:par>
                                <p:cTn id="1052" presetID="10" presetClass="entr" presetSubtype="0" fill="hold" grpId="0" nodeType="withEffect">
                                  <p:stCondLst>
                                    <p:cond delay="200"/>
                                  </p:stCondLst>
                                  <p:childTnLst>
                                    <p:set>
                                      <p:cBhvr>
                                        <p:cTn id="1053" dur="1" fill="hold">
                                          <p:stCondLst>
                                            <p:cond delay="0"/>
                                          </p:stCondLst>
                                        </p:cTn>
                                        <p:tgtEl>
                                          <p:spTgt spid="368"/>
                                        </p:tgtEl>
                                        <p:attrNameLst>
                                          <p:attrName>style.visibility</p:attrName>
                                        </p:attrNameLst>
                                      </p:cBhvr>
                                      <p:to>
                                        <p:strVal val="visible"/>
                                      </p:to>
                                    </p:set>
                                    <p:animEffect transition="in" filter="fade">
                                      <p:cBhvr>
                                        <p:cTn id="1054" dur="500"/>
                                        <p:tgtEl>
                                          <p:spTgt spid="368"/>
                                        </p:tgtEl>
                                      </p:cBhvr>
                                    </p:animEffect>
                                  </p:childTnLst>
                                </p:cTn>
                              </p:par>
                              <p:par>
                                <p:cTn id="1055" presetID="10" presetClass="entr" presetSubtype="0" fill="hold" grpId="0" nodeType="withEffect">
                                  <p:stCondLst>
                                    <p:cond delay="300"/>
                                  </p:stCondLst>
                                  <p:childTnLst>
                                    <p:set>
                                      <p:cBhvr>
                                        <p:cTn id="1056" dur="1" fill="hold">
                                          <p:stCondLst>
                                            <p:cond delay="0"/>
                                          </p:stCondLst>
                                        </p:cTn>
                                        <p:tgtEl>
                                          <p:spTgt spid="369"/>
                                        </p:tgtEl>
                                        <p:attrNameLst>
                                          <p:attrName>style.visibility</p:attrName>
                                        </p:attrNameLst>
                                      </p:cBhvr>
                                      <p:to>
                                        <p:strVal val="visible"/>
                                      </p:to>
                                    </p:set>
                                    <p:animEffect transition="in" filter="fade">
                                      <p:cBhvr>
                                        <p:cTn id="1057" dur="500"/>
                                        <p:tgtEl>
                                          <p:spTgt spid="369"/>
                                        </p:tgtEl>
                                      </p:cBhvr>
                                    </p:animEffect>
                                  </p:childTnLst>
                                </p:cTn>
                              </p:par>
                              <p:par>
                                <p:cTn id="1058" presetID="10" presetClass="entr" presetSubtype="0" fill="hold" grpId="0" nodeType="withEffect">
                                  <p:stCondLst>
                                    <p:cond delay="200"/>
                                  </p:stCondLst>
                                  <p:childTnLst>
                                    <p:set>
                                      <p:cBhvr>
                                        <p:cTn id="1059" dur="1" fill="hold">
                                          <p:stCondLst>
                                            <p:cond delay="0"/>
                                          </p:stCondLst>
                                        </p:cTn>
                                        <p:tgtEl>
                                          <p:spTgt spid="370"/>
                                        </p:tgtEl>
                                        <p:attrNameLst>
                                          <p:attrName>style.visibility</p:attrName>
                                        </p:attrNameLst>
                                      </p:cBhvr>
                                      <p:to>
                                        <p:strVal val="visible"/>
                                      </p:to>
                                    </p:set>
                                    <p:animEffect transition="in" filter="fade">
                                      <p:cBhvr>
                                        <p:cTn id="1060" dur="500"/>
                                        <p:tgtEl>
                                          <p:spTgt spid="370"/>
                                        </p:tgtEl>
                                      </p:cBhvr>
                                    </p:animEffect>
                                  </p:childTnLst>
                                </p:cTn>
                              </p:par>
                              <p:par>
                                <p:cTn id="1061" presetID="10" presetClass="entr" presetSubtype="0" fill="hold" grpId="0" nodeType="withEffect">
                                  <p:stCondLst>
                                    <p:cond delay="300"/>
                                  </p:stCondLst>
                                  <p:childTnLst>
                                    <p:set>
                                      <p:cBhvr>
                                        <p:cTn id="1062" dur="1" fill="hold">
                                          <p:stCondLst>
                                            <p:cond delay="0"/>
                                          </p:stCondLst>
                                        </p:cTn>
                                        <p:tgtEl>
                                          <p:spTgt spid="371"/>
                                        </p:tgtEl>
                                        <p:attrNameLst>
                                          <p:attrName>style.visibility</p:attrName>
                                        </p:attrNameLst>
                                      </p:cBhvr>
                                      <p:to>
                                        <p:strVal val="visible"/>
                                      </p:to>
                                    </p:set>
                                    <p:animEffect transition="in" filter="fade">
                                      <p:cBhvr>
                                        <p:cTn id="1063" dur="500"/>
                                        <p:tgtEl>
                                          <p:spTgt spid="371"/>
                                        </p:tgtEl>
                                      </p:cBhvr>
                                    </p:animEffect>
                                  </p:childTnLst>
                                </p:cTn>
                              </p:par>
                              <p:par>
                                <p:cTn id="1064" presetID="10" presetClass="entr" presetSubtype="0" fill="hold" grpId="0" nodeType="withEffect">
                                  <p:stCondLst>
                                    <p:cond delay="300"/>
                                  </p:stCondLst>
                                  <p:childTnLst>
                                    <p:set>
                                      <p:cBhvr>
                                        <p:cTn id="1065" dur="1" fill="hold">
                                          <p:stCondLst>
                                            <p:cond delay="0"/>
                                          </p:stCondLst>
                                        </p:cTn>
                                        <p:tgtEl>
                                          <p:spTgt spid="372"/>
                                        </p:tgtEl>
                                        <p:attrNameLst>
                                          <p:attrName>style.visibility</p:attrName>
                                        </p:attrNameLst>
                                      </p:cBhvr>
                                      <p:to>
                                        <p:strVal val="visible"/>
                                      </p:to>
                                    </p:set>
                                    <p:animEffect transition="in" filter="fade">
                                      <p:cBhvr>
                                        <p:cTn id="1066" dur="500"/>
                                        <p:tgtEl>
                                          <p:spTgt spid="372"/>
                                        </p:tgtEl>
                                      </p:cBhvr>
                                    </p:animEffect>
                                  </p:childTnLst>
                                </p:cTn>
                              </p:par>
                              <p:par>
                                <p:cTn id="1067" presetID="10" presetClass="entr" presetSubtype="0" fill="hold" grpId="0" nodeType="withEffect">
                                  <p:stCondLst>
                                    <p:cond delay="200"/>
                                  </p:stCondLst>
                                  <p:childTnLst>
                                    <p:set>
                                      <p:cBhvr>
                                        <p:cTn id="1068" dur="1" fill="hold">
                                          <p:stCondLst>
                                            <p:cond delay="0"/>
                                          </p:stCondLst>
                                        </p:cTn>
                                        <p:tgtEl>
                                          <p:spTgt spid="373"/>
                                        </p:tgtEl>
                                        <p:attrNameLst>
                                          <p:attrName>style.visibility</p:attrName>
                                        </p:attrNameLst>
                                      </p:cBhvr>
                                      <p:to>
                                        <p:strVal val="visible"/>
                                      </p:to>
                                    </p:set>
                                    <p:animEffect transition="in" filter="fade">
                                      <p:cBhvr>
                                        <p:cTn id="1069" dur="500"/>
                                        <p:tgtEl>
                                          <p:spTgt spid="373"/>
                                        </p:tgtEl>
                                      </p:cBhvr>
                                    </p:animEffect>
                                  </p:childTnLst>
                                </p:cTn>
                              </p:par>
                              <p:par>
                                <p:cTn id="1070" presetID="10" presetClass="entr" presetSubtype="0" fill="hold" grpId="0" nodeType="withEffect">
                                  <p:stCondLst>
                                    <p:cond delay="300"/>
                                  </p:stCondLst>
                                  <p:childTnLst>
                                    <p:set>
                                      <p:cBhvr>
                                        <p:cTn id="1071" dur="1" fill="hold">
                                          <p:stCondLst>
                                            <p:cond delay="0"/>
                                          </p:stCondLst>
                                        </p:cTn>
                                        <p:tgtEl>
                                          <p:spTgt spid="374"/>
                                        </p:tgtEl>
                                        <p:attrNameLst>
                                          <p:attrName>style.visibility</p:attrName>
                                        </p:attrNameLst>
                                      </p:cBhvr>
                                      <p:to>
                                        <p:strVal val="visible"/>
                                      </p:to>
                                    </p:set>
                                    <p:animEffect transition="in" filter="fade">
                                      <p:cBhvr>
                                        <p:cTn id="1072" dur="500"/>
                                        <p:tgtEl>
                                          <p:spTgt spid="374"/>
                                        </p:tgtEl>
                                      </p:cBhvr>
                                    </p:animEffect>
                                  </p:childTnLst>
                                </p:cTn>
                              </p:par>
                              <p:par>
                                <p:cTn id="1073" presetID="10" presetClass="entr" presetSubtype="0" fill="hold" grpId="0" nodeType="withEffect">
                                  <p:stCondLst>
                                    <p:cond delay="300"/>
                                  </p:stCondLst>
                                  <p:childTnLst>
                                    <p:set>
                                      <p:cBhvr>
                                        <p:cTn id="1074" dur="1" fill="hold">
                                          <p:stCondLst>
                                            <p:cond delay="0"/>
                                          </p:stCondLst>
                                        </p:cTn>
                                        <p:tgtEl>
                                          <p:spTgt spid="375"/>
                                        </p:tgtEl>
                                        <p:attrNameLst>
                                          <p:attrName>style.visibility</p:attrName>
                                        </p:attrNameLst>
                                      </p:cBhvr>
                                      <p:to>
                                        <p:strVal val="visible"/>
                                      </p:to>
                                    </p:set>
                                    <p:animEffect transition="in" filter="fade">
                                      <p:cBhvr>
                                        <p:cTn id="1075" dur="500"/>
                                        <p:tgtEl>
                                          <p:spTgt spid="375"/>
                                        </p:tgtEl>
                                      </p:cBhvr>
                                    </p:animEffect>
                                  </p:childTnLst>
                                </p:cTn>
                              </p:par>
                              <p:par>
                                <p:cTn id="1076" presetID="10" presetClass="entr" presetSubtype="0" fill="hold" grpId="0" nodeType="withEffect">
                                  <p:stCondLst>
                                    <p:cond delay="300"/>
                                  </p:stCondLst>
                                  <p:childTnLst>
                                    <p:set>
                                      <p:cBhvr>
                                        <p:cTn id="1077" dur="1" fill="hold">
                                          <p:stCondLst>
                                            <p:cond delay="0"/>
                                          </p:stCondLst>
                                        </p:cTn>
                                        <p:tgtEl>
                                          <p:spTgt spid="376"/>
                                        </p:tgtEl>
                                        <p:attrNameLst>
                                          <p:attrName>style.visibility</p:attrName>
                                        </p:attrNameLst>
                                      </p:cBhvr>
                                      <p:to>
                                        <p:strVal val="visible"/>
                                      </p:to>
                                    </p:set>
                                    <p:animEffect transition="in" filter="fade">
                                      <p:cBhvr>
                                        <p:cTn id="1078" dur="500"/>
                                        <p:tgtEl>
                                          <p:spTgt spid="376"/>
                                        </p:tgtEl>
                                      </p:cBhvr>
                                    </p:animEffect>
                                  </p:childTnLst>
                                </p:cTn>
                              </p:par>
                              <p:par>
                                <p:cTn id="1079" presetID="10" presetClass="entr" presetSubtype="0" fill="hold" grpId="0" nodeType="withEffect">
                                  <p:stCondLst>
                                    <p:cond delay="300"/>
                                  </p:stCondLst>
                                  <p:childTnLst>
                                    <p:set>
                                      <p:cBhvr>
                                        <p:cTn id="1080" dur="1" fill="hold">
                                          <p:stCondLst>
                                            <p:cond delay="0"/>
                                          </p:stCondLst>
                                        </p:cTn>
                                        <p:tgtEl>
                                          <p:spTgt spid="377"/>
                                        </p:tgtEl>
                                        <p:attrNameLst>
                                          <p:attrName>style.visibility</p:attrName>
                                        </p:attrNameLst>
                                      </p:cBhvr>
                                      <p:to>
                                        <p:strVal val="visible"/>
                                      </p:to>
                                    </p:set>
                                    <p:animEffect transition="in" filter="fade">
                                      <p:cBhvr>
                                        <p:cTn id="1081" dur="500"/>
                                        <p:tgtEl>
                                          <p:spTgt spid="377"/>
                                        </p:tgtEl>
                                      </p:cBhvr>
                                    </p:animEffect>
                                  </p:childTnLst>
                                </p:cTn>
                              </p:par>
                              <p:par>
                                <p:cTn id="1082" presetID="10" presetClass="entr" presetSubtype="0" fill="hold" grpId="0" nodeType="withEffect">
                                  <p:stCondLst>
                                    <p:cond delay="200"/>
                                  </p:stCondLst>
                                  <p:childTnLst>
                                    <p:set>
                                      <p:cBhvr>
                                        <p:cTn id="1083" dur="1" fill="hold">
                                          <p:stCondLst>
                                            <p:cond delay="0"/>
                                          </p:stCondLst>
                                        </p:cTn>
                                        <p:tgtEl>
                                          <p:spTgt spid="378"/>
                                        </p:tgtEl>
                                        <p:attrNameLst>
                                          <p:attrName>style.visibility</p:attrName>
                                        </p:attrNameLst>
                                      </p:cBhvr>
                                      <p:to>
                                        <p:strVal val="visible"/>
                                      </p:to>
                                    </p:set>
                                    <p:animEffect transition="in" filter="fade">
                                      <p:cBhvr>
                                        <p:cTn id="1084" dur="500"/>
                                        <p:tgtEl>
                                          <p:spTgt spid="378"/>
                                        </p:tgtEl>
                                      </p:cBhvr>
                                    </p:animEffect>
                                  </p:childTnLst>
                                </p:cTn>
                              </p:par>
                              <p:par>
                                <p:cTn id="1085" presetID="10" presetClass="entr" presetSubtype="0" fill="hold" grpId="0" nodeType="withEffect">
                                  <p:stCondLst>
                                    <p:cond delay="300"/>
                                  </p:stCondLst>
                                  <p:childTnLst>
                                    <p:set>
                                      <p:cBhvr>
                                        <p:cTn id="1086" dur="1" fill="hold">
                                          <p:stCondLst>
                                            <p:cond delay="0"/>
                                          </p:stCondLst>
                                        </p:cTn>
                                        <p:tgtEl>
                                          <p:spTgt spid="379"/>
                                        </p:tgtEl>
                                        <p:attrNameLst>
                                          <p:attrName>style.visibility</p:attrName>
                                        </p:attrNameLst>
                                      </p:cBhvr>
                                      <p:to>
                                        <p:strVal val="visible"/>
                                      </p:to>
                                    </p:set>
                                    <p:animEffect transition="in" filter="fade">
                                      <p:cBhvr>
                                        <p:cTn id="1087" dur="500"/>
                                        <p:tgtEl>
                                          <p:spTgt spid="379"/>
                                        </p:tgtEl>
                                      </p:cBhvr>
                                    </p:animEffect>
                                  </p:childTnLst>
                                </p:cTn>
                              </p:par>
                              <p:par>
                                <p:cTn id="1088" presetID="10" presetClass="entr" presetSubtype="0" fill="hold" grpId="0" nodeType="withEffect">
                                  <p:stCondLst>
                                    <p:cond delay="200"/>
                                  </p:stCondLst>
                                  <p:childTnLst>
                                    <p:set>
                                      <p:cBhvr>
                                        <p:cTn id="1089" dur="1" fill="hold">
                                          <p:stCondLst>
                                            <p:cond delay="0"/>
                                          </p:stCondLst>
                                        </p:cTn>
                                        <p:tgtEl>
                                          <p:spTgt spid="380"/>
                                        </p:tgtEl>
                                        <p:attrNameLst>
                                          <p:attrName>style.visibility</p:attrName>
                                        </p:attrNameLst>
                                      </p:cBhvr>
                                      <p:to>
                                        <p:strVal val="visible"/>
                                      </p:to>
                                    </p:set>
                                    <p:animEffect transition="in" filter="fade">
                                      <p:cBhvr>
                                        <p:cTn id="1090" dur="500"/>
                                        <p:tgtEl>
                                          <p:spTgt spid="380"/>
                                        </p:tgtEl>
                                      </p:cBhvr>
                                    </p:animEffect>
                                  </p:childTnLst>
                                </p:cTn>
                              </p:par>
                              <p:par>
                                <p:cTn id="1091" presetID="10" presetClass="entr" presetSubtype="0" fill="hold" grpId="0" nodeType="withEffect">
                                  <p:stCondLst>
                                    <p:cond delay="300"/>
                                  </p:stCondLst>
                                  <p:childTnLst>
                                    <p:set>
                                      <p:cBhvr>
                                        <p:cTn id="1092" dur="1" fill="hold">
                                          <p:stCondLst>
                                            <p:cond delay="0"/>
                                          </p:stCondLst>
                                        </p:cTn>
                                        <p:tgtEl>
                                          <p:spTgt spid="381"/>
                                        </p:tgtEl>
                                        <p:attrNameLst>
                                          <p:attrName>style.visibility</p:attrName>
                                        </p:attrNameLst>
                                      </p:cBhvr>
                                      <p:to>
                                        <p:strVal val="visible"/>
                                      </p:to>
                                    </p:set>
                                    <p:animEffect transition="in" filter="fade">
                                      <p:cBhvr>
                                        <p:cTn id="1093" dur="500"/>
                                        <p:tgtEl>
                                          <p:spTgt spid="381"/>
                                        </p:tgtEl>
                                      </p:cBhvr>
                                    </p:animEffect>
                                  </p:childTnLst>
                                </p:cTn>
                              </p:par>
                              <p:par>
                                <p:cTn id="1094" presetID="10" presetClass="entr" presetSubtype="0" fill="hold" grpId="0" nodeType="withEffect">
                                  <p:stCondLst>
                                    <p:cond delay="300"/>
                                  </p:stCondLst>
                                  <p:childTnLst>
                                    <p:set>
                                      <p:cBhvr>
                                        <p:cTn id="1095" dur="1" fill="hold">
                                          <p:stCondLst>
                                            <p:cond delay="0"/>
                                          </p:stCondLst>
                                        </p:cTn>
                                        <p:tgtEl>
                                          <p:spTgt spid="382"/>
                                        </p:tgtEl>
                                        <p:attrNameLst>
                                          <p:attrName>style.visibility</p:attrName>
                                        </p:attrNameLst>
                                      </p:cBhvr>
                                      <p:to>
                                        <p:strVal val="visible"/>
                                      </p:to>
                                    </p:set>
                                    <p:animEffect transition="in" filter="fade">
                                      <p:cBhvr>
                                        <p:cTn id="1096" dur="500"/>
                                        <p:tgtEl>
                                          <p:spTgt spid="382"/>
                                        </p:tgtEl>
                                      </p:cBhvr>
                                    </p:animEffect>
                                  </p:childTnLst>
                                </p:cTn>
                              </p:par>
                              <p:par>
                                <p:cTn id="1097" presetID="10" presetClass="entr" presetSubtype="0" fill="hold" grpId="0" nodeType="withEffect">
                                  <p:stCondLst>
                                    <p:cond delay="300"/>
                                  </p:stCondLst>
                                  <p:childTnLst>
                                    <p:set>
                                      <p:cBhvr>
                                        <p:cTn id="1098" dur="1" fill="hold">
                                          <p:stCondLst>
                                            <p:cond delay="0"/>
                                          </p:stCondLst>
                                        </p:cTn>
                                        <p:tgtEl>
                                          <p:spTgt spid="383"/>
                                        </p:tgtEl>
                                        <p:attrNameLst>
                                          <p:attrName>style.visibility</p:attrName>
                                        </p:attrNameLst>
                                      </p:cBhvr>
                                      <p:to>
                                        <p:strVal val="visible"/>
                                      </p:to>
                                    </p:set>
                                    <p:animEffect transition="in" filter="fade">
                                      <p:cBhvr>
                                        <p:cTn id="1099" dur="500"/>
                                        <p:tgtEl>
                                          <p:spTgt spid="383"/>
                                        </p:tgtEl>
                                      </p:cBhvr>
                                    </p:animEffect>
                                  </p:childTnLst>
                                </p:cTn>
                              </p:par>
                              <p:par>
                                <p:cTn id="1100" presetID="10" presetClass="entr" presetSubtype="0" fill="hold" grpId="0" nodeType="withEffect">
                                  <p:stCondLst>
                                    <p:cond delay="100"/>
                                  </p:stCondLst>
                                  <p:childTnLst>
                                    <p:set>
                                      <p:cBhvr>
                                        <p:cTn id="1101" dur="1" fill="hold">
                                          <p:stCondLst>
                                            <p:cond delay="0"/>
                                          </p:stCondLst>
                                        </p:cTn>
                                        <p:tgtEl>
                                          <p:spTgt spid="384"/>
                                        </p:tgtEl>
                                        <p:attrNameLst>
                                          <p:attrName>style.visibility</p:attrName>
                                        </p:attrNameLst>
                                      </p:cBhvr>
                                      <p:to>
                                        <p:strVal val="visible"/>
                                      </p:to>
                                    </p:set>
                                    <p:animEffect transition="in" filter="fade">
                                      <p:cBhvr>
                                        <p:cTn id="1102" dur="500"/>
                                        <p:tgtEl>
                                          <p:spTgt spid="384"/>
                                        </p:tgtEl>
                                      </p:cBhvr>
                                    </p:animEffect>
                                  </p:childTnLst>
                                </p:cTn>
                              </p:par>
                              <p:par>
                                <p:cTn id="1103" presetID="10" presetClass="entr" presetSubtype="0" fill="hold" grpId="0" nodeType="withEffect">
                                  <p:stCondLst>
                                    <p:cond delay="100"/>
                                  </p:stCondLst>
                                  <p:childTnLst>
                                    <p:set>
                                      <p:cBhvr>
                                        <p:cTn id="1104" dur="1" fill="hold">
                                          <p:stCondLst>
                                            <p:cond delay="0"/>
                                          </p:stCondLst>
                                        </p:cTn>
                                        <p:tgtEl>
                                          <p:spTgt spid="385"/>
                                        </p:tgtEl>
                                        <p:attrNameLst>
                                          <p:attrName>style.visibility</p:attrName>
                                        </p:attrNameLst>
                                      </p:cBhvr>
                                      <p:to>
                                        <p:strVal val="visible"/>
                                      </p:to>
                                    </p:set>
                                    <p:animEffect transition="in" filter="fade">
                                      <p:cBhvr>
                                        <p:cTn id="1105" dur="500"/>
                                        <p:tgtEl>
                                          <p:spTgt spid="385"/>
                                        </p:tgtEl>
                                      </p:cBhvr>
                                    </p:animEffect>
                                  </p:childTnLst>
                                </p:cTn>
                              </p:par>
                              <p:par>
                                <p:cTn id="1106" presetID="10" presetClass="entr" presetSubtype="0" fill="hold" grpId="0" nodeType="withEffect">
                                  <p:stCondLst>
                                    <p:cond delay="300"/>
                                  </p:stCondLst>
                                  <p:childTnLst>
                                    <p:set>
                                      <p:cBhvr>
                                        <p:cTn id="1107" dur="1" fill="hold">
                                          <p:stCondLst>
                                            <p:cond delay="0"/>
                                          </p:stCondLst>
                                        </p:cTn>
                                        <p:tgtEl>
                                          <p:spTgt spid="386"/>
                                        </p:tgtEl>
                                        <p:attrNameLst>
                                          <p:attrName>style.visibility</p:attrName>
                                        </p:attrNameLst>
                                      </p:cBhvr>
                                      <p:to>
                                        <p:strVal val="visible"/>
                                      </p:to>
                                    </p:set>
                                    <p:animEffect transition="in" filter="fade">
                                      <p:cBhvr>
                                        <p:cTn id="1108" dur="500"/>
                                        <p:tgtEl>
                                          <p:spTgt spid="386"/>
                                        </p:tgtEl>
                                      </p:cBhvr>
                                    </p:animEffect>
                                  </p:childTnLst>
                                </p:cTn>
                              </p:par>
                              <p:par>
                                <p:cTn id="1109" presetID="10" presetClass="entr" presetSubtype="0" fill="hold" grpId="0" nodeType="withEffect">
                                  <p:stCondLst>
                                    <p:cond delay="200"/>
                                  </p:stCondLst>
                                  <p:childTnLst>
                                    <p:set>
                                      <p:cBhvr>
                                        <p:cTn id="1110" dur="1" fill="hold">
                                          <p:stCondLst>
                                            <p:cond delay="0"/>
                                          </p:stCondLst>
                                        </p:cTn>
                                        <p:tgtEl>
                                          <p:spTgt spid="387"/>
                                        </p:tgtEl>
                                        <p:attrNameLst>
                                          <p:attrName>style.visibility</p:attrName>
                                        </p:attrNameLst>
                                      </p:cBhvr>
                                      <p:to>
                                        <p:strVal val="visible"/>
                                      </p:to>
                                    </p:set>
                                    <p:animEffect transition="in" filter="fade">
                                      <p:cBhvr>
                                        <p:cTn id="1111" dur="500"/>
                                        <p:tgtEl>
                                          <p:spTgt spid="387"/>
                                        </p:tgtEl>
                                      </p:cBhvr>
                                    </p:animEffect>
                                  </p:childTnLst>
                                </p:cTn>
                              </p:par>
                              <p:par>
                                <p:cTn id="1112" presetID="10" presetClass="entr" presetSubtype="0" fill="hold" grpId="0" nodeType="withEffect">
                                  <p:stCondLst>
                                    <p:cond delay="300"/>
                                  </p:stCondLst>
                                  <p:childTnLst>
                                    <p:set>
                                      <p:cBhvr>
                                        <p:cTn id="1113" dur="1" fill="hold">
                                          <p:stCondLst>
                                            <p:cond delay="0"/>
                                          </p:stCondLst>
                                        </p:cTn>
                                        <p:tgtEl>
                                          <p:spTgt spid="388"/>
                                        </p:tgtEl>
                                        <p:attrNameLst>
                                          <p:attrName>style.visibility</p:attrName>
                                        </p:attrNameLst>
                                      </p:cBhvr>
                                      <p:to>
                                        <p:strVal val="visible"/>
                                      </p:to>
                                    </p:set>
                                    <p:animEffect transition="in" filter="fade">
                                      <p:cBhvr>
                                        <p:cTn id="1114" dur="500"/>
                                        <p:tgtEl>
                                          <p:spTgt spid="388"/>
                                        </p:tgtEl>
                                      </p:cBhvr>
                                    </p:animEffect>
                                  </p:childTnLst>
                                </p:cTn>
                              </p:par>
                              <p:par>
                                <p:cTn id="1115" presetID="10" presetClass="entr" presetSubtype="0" fill="hold" grpId="0" nodeType="withEffect">
                                  <p:stCondLst>
                                    <p:cond delay="300"/>
                                  </p:stCondLst>
                                  <p:childTnLst>
                                    <p:set>
                                      <p:cBhvr>
                                        <p:cTn id="1116" dur="1" fill="hold">
                                          <p:stCondLst>
                                            <p:cond delay="0"/>
                                          </p:stCondLst>
                                        </p:cTn>
                                        <p:tgtEl>
                                          <p:spTgt spid="389"/>
                                        </p:tgtEl>
                                        <p:attrNameLst>
                                          <p:attrName>style.visibility</p:attrName>
                                        </p:attrNameLst>
                                      </p:cBhvr>
                                      <p:to>
                                        <p:strVal val="visible"/>
                                      </p:to>
                                    </p:set>
                                    <p:animEffect transition="in" filter="fade">
                                      <p:cBhvr>
                                        <p:cTn id="1117" dur="500"/>
                                        <p:tgtEl>
                                          <p:spTgt spid="389"/>
                                        </p:tgtEl>
                                      </p:cBhvr>
                                    </p:animEffect>
                                  </p:childTnLst>
                                </p:cTn>
                              </p:par>
                              <p:par>
                                <p:cTn id="1118" presetID="10" presetClass="entr" presetSubtype="0" fill="hold" grpId="0" nodeType="withEffect">
                                  <p:stCondLst>
                                    <p:cond delay="300"/>
                                  </p:stCondLst>
                                  <p:childTnLst>
                                    <p:set>
                                      <p:cBhvr>
                                        <p:cTn id="1119" dur="1" fill="hold">
                                          <p:stCondLst>
                                            <p:cond delay="0"/>
                                          </p:stCondLst>
                                        </p:cTn>
                                        <p:tgtEl>
                                          <p:spTgt spid="390"/>
                                        </p:tgtEl>
                                        <p:attrNameLst>
                                          <p:attrName>style.visibility</p:attrName>
                                        </p:attrNameLst>
                                      </p:cBhvr>
                                      <p:to>
                                        <p:strVal val="visible"/>
                                      </p:to>
                                    </p:set>
                                    <p:animEffect transition="in" filter="fade">
                                      <p:cBhvr>
                                        <p:cTn id="1120" dur="500"/>
                                        <p:tgtEl>
                                          <p:spTgt spid="390"/>
                                        </p:tgtEl>
                                      </p:cBhvr>
                                    </p:animEffect>
                                  </p:childTnLst>
                                </p:cTn>
                              </p:par>
                              <p:par>
                                <p:cTn id="1121" presetID="10" presetClass="entr" presetSubtype="0" fill="hold" grpId="0" nodeType="withEffect">
                                  <p:stCondLst>
                                    <p:cond delay="300"/>
                                  </p:stCondLst>
                                  <p:childTnLst>
                                    <p:set>
                                      <p:cBhvr>
                                        <p:cTn id="1122" dur="1" fill="hold">
                                          <p:stCondLst>
                                            <p:cond delay="0"/>
                                          </p:stCondLst>
                                        </p:cTn>
                                        <p:tgtEl>
                                          <p:spTgt spid="391"/>
                                        </p:tgtEl>
                                        <p:attrNameLst>
                                          <p:attrName>style.visibility</p:attrName>
                                        </p:attrNameLst>
                                      </p:cBhvr>
                                      <p:to>
                                        <p:strVal val="visible"/>
                                      </p:to>
                                    </p:set>
                                    <p:animEffect transition="in" filter="fade">
                                      <p:cBhvr>
                                        <p:cTn id="1123" dur="500"/>
                                        <p:tgtEl>
                                          <p:spTgt spid="391"/>
                                        </p:tgtEl>
                                      </p:cBhvr>
                                    </p:animEffect>
                                  </p:childTnLst>
                                </p:cTn>
                              </p:par>
                              <p:par>
                                <p:cTn id="1124" presetID="10" presetClass="entr" presetSubtype="0" fill="hold" grpId="0" nodeType="withEffect">
                                  <p:stCondLst>
                                    <p:cond delay="300"/>
                                  </p:stCondLst>
                                  <p:childTnLst>
                                    <p:set>
                                      <p:cBhvr>
                                        <p:cTn id="1125" dur="1" fill="hold">
                                          <p:stCondLst>
                                            <p:cond delay="0"/>
                                          </p:stCondLst>
                                        </p:cTn>
                                        <p:tgtEl>
                                          <p:spTgt spid="392"/>
                                        </p:tgtEl>
                                        <p:attrNameLst>
                                          <p:attrName>style.visibility</p:attrName>
                                        </p:attrNameLst>
                                      </p:cBhvr>
                                      <p:to>
                                        <p:strVal val="visible"/>
                                      </p:to>
                                    </p:set>
                                    <p:animEffect transition="in" filter="fade">
                                      <p:cBhvr>
                                        <p:cTn id="1126" dur="500"/>
                                        <p:tgtEl>
                                          <p:spTgt spid="392"/>
                                        </p:tgtEl>
                                      </p:cBhvr>
                                    </p:animEffect>
                                  </p:childTnLst>
                                </p:cTn>
                              </p:par>
                              <p:par>
                                <p:cTn id="1127" presetID="10" presetClass="entr" presetSubtype="0" fill="hold" grpId="0" nodeType="withEffect">
                                  <p:stCondLst>
                                    <p:cond delay="200"/>
                                  </p:stCondLst>
                                  <p:childTnLst>
                                    <p:set>
                                      <p:cBhvr>
                                        <p:cTn id="1128" dur="1" fill="hold">
                                          <p:stCondLst>
                                            <p:cond delay="0"/>
                                          </p:stCondLst>
                                        </p:cTn>
                                        <p:tgtEl>
                                          <p:spTgt spid="393"/>
                                        </p:tgtEl>
                                        <p:attrNameLst>
                                          <p:attrName>style.visibility</p:attrName>
                                        </p:attrNameLst>
                                      </p:cBhvr>
                                      <p:to>
                                        <p:strVal val="visible"/>
                                      </p:to>
                                    </p:set>
                                    <p:animEffect transition="in" filter="fade">
                                      <p:cBhvr>
                                        <p:cTn id="1129" dur="500"/>
                                        <p:tgtEl>
                                          <p:spTgt spid="393"/>
                                        </p:tgtEl>
                                      </p:cBhvr>
                                    </p:animEffect>
                                  </p:childTnLst>
                                </p:cTn>
                              </p:par>
                              <p:par>
                                <p:cTn id="1130" presetID="10" presetClass="entr" presetSubtype="0" fill="hold" grpId="0" nodeType="withEffect">
                                  <p:stCondLst>
                                    <p:cond delay="300"/>
                                  </p:stCondLst>
                                  <p:childTnLst>
                                    <p:set>
                                      <p:cBhvr>
                                        <p:cTn id="1131" dur="1" fill="hold">
                                          <p:stCondLst>
                                            <p:cond delay="0"/>
                                          </p:stCondLst>
                                        </p:cTn>
                                        <p:tgtEl>
                                          <p:spTgt spid="394"/>
                                        </p:tgtEl>
                                        <p:attrNameLst>
                                          <p:attrName>style.visibility</p:attrName>
                                        </p:attrNameLst>
                                      </p:cBhvr>
                                      <p:to>
                                        <p:strVal val="visible"/>
                                      </p:to>
                                    </p:set>
                                    <p:animEffect transition="in" filter="fade">
                                      <p:cBhvr>
                                        <p:cTn id="1132" dur="500"/>
                                        <p:tgtEl>
                                          <p:spTgt spid="394"/>
                                        </p:tgtEl>
                                      </p:cBhvr>
                                    </p:animEffect>
                                  </p:childTnLst>
                                </p:cTn>
                              </p:par>
                              <p:par>
                                <p:cTn id="1133" presetID="10" presetClass="entr" presetSubtype="0" fill="hold" grpId="0" nodeType="withEffect">
                                  <p:stCondLst>
                                    <p:cond delay="300"/>
                                  </p:stCondLst>
                                  <p:childTnLst>
                                    <p:set>
                                      <p:cBhvr>
                                        <p:cTn id="1134" dur="1" fill="hold">
                                          <p:stCondLst>
                                            <p:cond delay="0"/>
                                          </p:stCondLst>
                                        </p:cTn>
                                        <p:tgtEl>
                                          <p:spTgt spid="395"/>
                                        </p:tgtEl>
                                        <p:attrNameLst>
                                          <p:attrName>style.visibility</p:attrName>
                                        </p:attrNameLst>
                                      </p:cBhvr>
                                      <p:to>
                                        <p:strVal val="visible"/>
                                      </p:to>
                                    </p:set>
                                    <p:animEffect transition="in" filter="fade">
                                      <p:cBhvr>
                                        <p:cTn id="1135" dur="500"/>
                                        <p:tgtEl>
                                          <p:spTgt spid="395"/>
                                        </p:tgtEl>
                                      </p:cBhvr>
                                    </p:animEffect>
                                  </p:childTnLst>
                                </p:cTn>
                              </p:par>
                              <p:par>
                                <p:cTn id="1136" presetID="10" presetClass="entr" presetSubtype="0" fill="hold" grpId="0" nodeType="withEffect">
                                  <p:stCondLst>
                                    <p:cond delay="300"/>
                                  </p:stCondLst>
                                  <p:childTnLst>
                                    <p:set>
                                      <p:cBhvr>
                                        <p:cTn id="1137" dur="1" fill="hold">
                                          <p:stCondLst>
                                            <p:cond delay="0"/>
                                          </p:stCondLst>
                                        </p:cTn>
                                        <p:tgtEl>
                                          <p:spTgt spid="396"/>
                                        </p:tgtEl>
                                        <p:attrNameLst>
                                          <p:attrName>style.visibility</p:attrName>
                                        </p:attrNameLst>
                                      </p:cBhvr>
                                      <p:to>
                                        <p:strVal val="visible"/>
                                      </p:to>
                                    </p:set>
                                    <p:animEffect transition="in" filter="fade">
                                      <p:cBhvr>
                                        <p:cTn id="1138" dur="500"/>
                                        <p:tgtEl>
                                          <p:spTgt spid="396"/>
                                        </p:tgtEl>
                                      </p:cBhvr>
                                    </p:animEffect>
                                  </p:childTnLst>
                                </p:cTn>
                              </p:par>
                              <p:par>
                                <p:cTn id="1139" presetID="10" presetClass="entr" presetSubtype="0" fill="hold" grpId="0" nodeType="withEffect">
                                  <p:stCondLst>
                                    <p:cond delay="200"/>
                                  </p:stCondLst>
                                  <p:childTnLst>
                                    <p:set>
                                      <p:cBhvr>
                                        <p:cTn id="1140" dur="1" fill="hold">
                                          <p:stCondLst>
                                            <p:cond delay="0"/>
                                          </p:stCondLst>
                                        </p:cTn>
                                        <p:tgtEl>
                                          <p:spTgt spid="397"/>
                                        </p:tgtEl>
                                        <p:attrNameLst>
                                          <p:attrName>style.visibility</p:attrName>
                                        </p:attrNameLst>
                                      </p:cBhvr>
                                      <p:to>
                                        <p:strVal val="visible"/>
                                      </p:to>
                                    </p:set>
                                    <p:animEffect transition="in" filter="fade">
                                      <p:cBhvr>
                                        <p:cTn id="1141" dur="500"/>
                                        <p:tgtEl>
                                          <p:spTgt spid="397"/>
                                        </p:tgtEl>
                                      </p:cBhvr>
                                    </p:animEffect>
                                  </p:childTnLst>
                                </p:cTn>
                              </p:par>
                              <p:par>
                                <p:cTn id="1142" presetID="10" presetClass="entr" presetSubtype="0" fill="hold" grpId="0" nodeType="withEffect">
                                  <p:stCondLst>
                                    <p:cond delay="300"/>
                                  </p:stCondLst>
                                  <p:childTnLst>
                                    <p:set>
                                      <p:cBhvr>
                                        <p:cTn id="1143" dur="1" fill="hold">
                                          <p:stCondLst>
                                            <p:cond delay="0"/>
                                          </p:stCondLst>
                                        </p:cTn>
                                        <p:tgtEl>
                                          <p:spTgt spid="398"/>
                                        </p:tgtEl>
                                        <p:attrNameLst>
                                          <p:attrName>style.visibility</p:attrName>
                                        </p:attrNameLst>
                                      </p:cBhvr>
                                      <p:to>
                                        <p:strVal val="visible"/>
                                      </p:to>
                                    </p:set>
                                    <p:animEffect transition="in" filter="fade">
                                      <p:cBhvr>
                                        <p:cTn id="1144" dur="500"/>
                                        <p:tgtEl>
                                          <p:spTgt spid="398"/>
                                        </p:tgtEl>
                                      </p:cBhvr>
                                    </p:animEffect>
                                  </p:childTnLst>
                                </p:cTn>
                              </p:par>
                              <p:par>
                                <p:cTn id="1145" presetID="10" presetClass="entr" presetSubtype="0" fill="hold" grpId="0" nodeType="withEffect">
                                  <p:stCondLst>
                                    <p:cond delay="200"/>
                                  </p:stCondLst>
                                  <p:childTnLst>
                                    <p:set>
                                      <p:cBhvr>
                                        <p:cTn id="1146" dur="1" fill="hold">
                                          <p:stCondLst>
                                            <p:cond delay="0"/>
                                          </p:stCondLst>
                                        </p:cTn>
                                        <p:tgtEl>
                                          <p:spTgt spid="399"/>
                                        </p:tgtEl>
                                        <p:attrNameLst>
                                          <p:attrName>style.visibility</p:attrName>
                                        </p:attrNameLst>
                                      </p:cBhvr>
                                      <p:to>
                                        <p:strVal val="visible"/>
                                      </p:to>
                                    </p:set>
                                    <p:animEffect transition="in" filter="fade">
                                      <p:cBhvr>
                                        <p:cTn id="1147" dur="500"/>
                                        <p:tgtEl>
                                          <p:spTgt spid="399"/>
                                        </p:tgtEl>
                                      </p:cBhvr>
                                    </p:animEffect>
                                  </p:childTnLst>
                                </p:cTn>
                              </p:par>
                              <p:par>
                                <p:cTn id="1148" presetID="10" presetClass="entr" presetSubtype="0" fill="hold" grpId="0" nodeType="withEffect">
                                  <p:stCondLst>
                                    <p:cond delay="300"/>
                                  </p:stCondLst>
                                  <p:childTnLst>
                                    <p:set>
                                      <p:cBhvr>
                                        <p:cTn id="1149" dur="1" fill="hold">
                                          <p:stCondLst>
                                            <p:cond delay="0"/>
                                          </p:stCondLst>
                                        </p:cTn>
                                        <p:tgtEl>
                                          <p:spTgt spid="400"/>
                                        </p:tgtEl>
                                        <p:attrNameLst>
                                          <p:attrName>style.visibility</p:attrName>
                                        </p:attrNameLst>
                                      </p:cBhvr>
                                      <p:to>
                                        <p:strVal val="visible"/>
                                      </p:to>
                                    </p:set>
                                    <p:animEffect transition="in" filter="fade">
                                      <p:cBhvr>
                                        <p:cTn id="1150" dur="500"/>
                                        <p:tgtEl>
                                          <p:spTgt spid="400"/>
                                        </p:tgtEl>
                                      </p:cBhvr>
                                    </p:animEffect>
                                  </p:childTnLst>
                                </p:cTn>
                              </p:par>
                              <p:par>
                                <p:cTn id="1151" presetID="10" presetClass="entr" presetSubtype="0" fill="hold" grpId="0" nodeType="withEffect">
                                  <p:stCondLst>
                                    <p:cond delay="300"/>
                                  </p:stCondLst>
                                  <p:childTnLst>
                                    <p:set>
                                      <p:cBhvr>
                                        <p:cTn id="1152" dur="1" fill="hold">
                                          <p:stCondLst>
                                            <p:cond delay="0"/>
                                          </p:stCondLst>
                                        </p:cTn>
                                        <p:tgtEl>
                                          <p:spTgt spid="401"/>
                                        </p:tgtEl>
                                        <p:attrNameLst>
                                          <p:attrName>style.visibility</p:attrName>
                                        </p:attrNameLst>
                                      </p:cBhvr>
                                      <p:to>
                                        <p:strVal val="visible"/>
                                      </p:to>
                                    </p:set>
                                    <p:animEffect transition="in" filter="fade">
                                      <p:cBhvr>
                                        <p:cTn id="1153" dur="500"/>
                                        <p:tgtEl>
                                          <p:spTgt spid="401"/>
                                        </p:tgtEl>
                                      </p:cBhvr>
                                    </p:animEffect>
                                  </p:childTnLst>
                                </p:cTn>
                              </p:par>
                              <p:par>
                                <p:cTn id="1154" presetID="10" presetClass="entr" presetSubtype="0" fill="hold" grpId="0" nodeType="withEffect">
                                  <p:stCondLst>
                                    <p:cond delay="200"/>
                                  </p:stCondLst>
                                  <p:childTnLst>
                                    <p:set>
                                      <p:cBhvr>
                                        <p:cTn id="1155" dur="1" fill="hold">
                                          <p:stCondLst>
                                            <p:cond delay="0"/>
                                          </p:stCondLst>
                                        </p:cTn>
                                        <p:tgtEl>
                                          <p:spTgt spid="402"/>
                                        </p:tgtEl>
                                        <p:attrNameLst>
                                          <p:attrName>style.visibility</p:attrName>
                                        </p:attrNameLst>
                                      </p:cBhvr>
                                      <p:to>
                                        <p:strVal val="visible"/>
                                      </p:to>
                                    </p:set>
                                    <p:animEffect transition="in" filter="fade">
                                      <p:cBhvr>
                                        <p:cTn id="1156" dur="500"/>
                                        <p:tgtEl>
                                          <p:spTgt spid="402"/>
                                        </p:tgtEl>
                                      </p:cBhvr>
                                    </p:animEffect>
                                  </p:childTnLst>
                                </p:cTn>
                              </p:par>
                              <p:par>
                                <p:cTn id="1157" presetID="10" presetClass="entr" presetSubtype="0" fill="hold" grpId="0" nodeType="withEffect">
                                  <p:stCondLst>
                                    <p:cond delay="300"/>
                                  </p:stCondLst>
                                  <p:childTnLst>
                                    <p:set>
                                      <p:cBhvr>
                                        <p:cTn id="1158" dur="1" fill="hold">
                                          <p:stCondLst>
                                            <p:cond delay="0"/>
                                          </p:stCondLst>
                                        </p:cTn>
                                        <p:tgtEl>
                                          <p:spTgt spid="403"/>
                                        </p:tgtEl>
                                        <p:attrNameLst>
                                          <p:attrName>style.visibility</p:attrName>
                                        </p:attrNameLst>
                                      </p:cBhvr>
                                      <p:to>
                                        <p:strVal val="visible"/>
                                      </p:to>
                                    </p:set>
                                    <p:animEffect transition="in" filter="fade">
                                      <p:cBhvr>
                                        <p:cTn id="1159" dur="500"/>
                                        <p:tgtEl>
                                          <p:spTgt spid="403"/>
                                        </p:tgtEl>
                                      </p:cBhvr>
                                    </p:animEffect>
                                  </p:childTnLst>
                                </p:cTn>
                              </p:par>
                              <p:par>
                                <p:cTn id="1160" presetID="10" presetClass="entr" presetSubtype="0" fill="hold" grpId="0" nodeType="withEffect">
                                  <p:stCondLst>
                                    <p:cond delay="300"/>
                                  </p:stCondLst>
                                  <p:childTnLst>
                                    <p:set>
                                      <p:cBhvr>
                                        <p:cTn id="1161" dur="1" fill="hold">
                                          <p:stCondLst>
                                            <p:cond delay="0"/>
                                          </p:stCondLst>
                                        </p:cTn>
                                        <p:tgtEl>
                                          <p:spTgt spid="404"/>
                                        </p:tgtEl>
                                        <p:attrNameLst>
                                          <p:attrName>style.visibility</p:attrName>
                                        </p:attrNameLst>
                                      </p:cBhvr>
                                      <p:to>
                                        <p:strVal val="visible"/>
                                      </p:to>
                                    </p:set>
                                    <p:animEffect transition="in" filter="fade">
                                      <p:cBhvr>
                                        <p:cTn id="1162" dur="500"/>
                                        <p:tgtEl>
                                          <p:spTgt spid="404"/>
                                        </p:tgtEl>
                                      </p:cBhvr>
                                    </p:animEffect>
                                  </p:childTnLst>
                                </p:cTn>
                              </p:par>
                              <p:par>
                                <p:cTn id="1163" presetID="10" presetClass="entr" presetSubtype="0" fill="hold" grpId="0" nodeType="withEffect">
                                  <p:stCondLst>
                                    <p:cond delay="300"/>
                                  </p:stCondLst>
                                  <p:childTnLst>
                                    <p:set>
                                      <p:cBhvr>
                                        <p:cTn id="1164" dur="1" fill="hold">
                                          <p:stCondLst>
                                            <p:cond delay="0"/>
                                          </p:stCondLst>
                                        </p:cTn>
                                        <p:tgtEl>
                                          <p:spTgt spid="405"/>
                                        </p:tgtEl>
                                        <p:attrNameLst>
                                          <p:attrName>style.visibility</p:attrName>
                                        </p:attrNameLst>
                                      </p:cBhvr>
                                      <p:to>
                                        <p:strVal val="visible"/>
                                      </p:to>
                                    </p:set>
                                    <p:animEffect transition="in" filter="fade">
                                      <p:cBhvr>
                                        <p:cTn id="1165" dur="500"/>
                                        <p:tgtEl>
                                          <p:spTgt spid="405"/>
                                        </p:tgtEl>
                                      </p:cBhvr>
                                    </p:animEffect>
                                  </p:childTnLst>
                                </p:cTn>
                              </p:par>
                              <p:par>
                                <p:cTn id="1166" presetID="10" presetClass="entr" presetSubtype="0" fill="hold" grpId="0" nodeType="withEffect">
                                  <p:stCondLst>
                                    <p:cond delay="200"/>
                                  </p:stCondLst>
                                  <p:childTnLst>
                                    <p:set>
                                      <p:cBhvr>
                                        <p:cTn id="1167" dur="1" fill="hold">
                                          <p:stCondLst>
                                            <p:cond delay="0"/>
                                          </p:stCondLst>
                                        </p:cTn>
                                        <p:tgtEl>
                                          <p:spTgt spid="406"/>
                                        </p:tgtEl>
                                        <p:attrNameLst>
                                          <p:attrName>style.visibility</p:attrName>
                                        </p:attrNameLst>
                                      </p:cBhvr>
                                      <p:to>
                                        <p:strVal val="visible"/>
                                      </p:to>
                                    </p:set>
                                    <p:animEffect transition="in" filter="fade">
                                      <p:cBhvr>
                                        <p:cTn id="1168" dur="500"/>
                                        <p:tgtEl>
                                          <p:spTgt spid="406"/>
                                        </p:tgtEl>
                                      </p:cBhvr>
                                    </p:animEffect>
                                  </p:childTnLst>
                                </p:cTn>
                              </p:par>
                              <p:par>
                                <p:cTn id="1169" presetID="10" presetClass="entr" presetSubtype="0" fill="hold" grpId="0" nodeType="withEffect">
                                  <p:stCondLst>
                                    <p:cond delay="300"/>
                                  </p:stCondLst>
                                  <p:childTnLst>
                                    <p:set>
                                      <p:cBhvr>
                                        <p:cTn id="1170" dur="1" fill="hold">
                                          <p:stCondLst>
                                            <p:cond delay="0"/>
                                          </p:stCondLst>
                                        </p:cTn>
                                        <p:tgtEl>
                                          <p:spTgt spid="407"/>
                                        </p:tgtEl>
                                        <p:attrNameLst>
                                          <p:attrName>style.visibility</p:attrName>
                                        </p:attrNameLst>
                                      </p:cBhvr>
                                      <p:to>
                                        <p:strVal val="visible"/>
                                      </p:to>
                                    </p:set>
                                    <p:animEffect transition="in" filter="fade">
                                      <p:cBhvr>
                                        <p:cTn id="1171" dur="500"/>
                                        <p:tgtEl>
                                          <p:spTgt spid="407"/>
                                        </p:tgtEl>
                                      </p:cBhvr>
                                    </p:animEffect>
                                  </p:childTnLst>
                                </p:cTn>
                              </p:par>
                              <p:par>
                                <p:cTn id="1172" presetID="10" presetClass="entr" presetSubtype="0" fill="hold" grpId="0" nodeType="withEffect">
                                  <p:stCondLst>
                                    <p:cond delay="200"/>
                                  </p:stCondLst>
                                  <p:childTnLst>
                                    <p:set>
                                      <p:cBhvr>
                                        <p:cTn id="1173" dur="1" fill="hold">
                                          <p:stCondLst>
                                            <p:cond delay="0"/>
                                          </p:stCondLst>
                                        </p:cTn>
                                        <p:tgtEl>
                                          <p:spTgt spid="408"/>
                                        </p:tgtEl>
                                        <p:attrNameLst>
                                          <p:attrName>style.visibility</p:attrName>
                                        </p:attrNameLst>
                                      </p:cBhvr>
                                      <p:to>
                                        <p:strVal val="visible"/>
                                      </p:to>
                                    </p:set>
                                    <p:animEffect transition="in" filter="fade">
                                      <p:cBhvr>
                                        <p:cTn id="1174" dur="500"/>
                                        <p:tgtEl>
                                          <p:spTgt spid="408"/>
                                        </p:tgtEl>
                                      </p:cBhvr>
                                    </p:animEffect>
                                  </p:childTnLst>
                                </p:cTn>
                              </p:par>
                              <p:par>
                                <p:cTn id="1175" presetID="10" presetClass="entr" presetSubtype="0" fill="hold" grpId="0" nodeType="withEffect">
                                  <p:stCondLst>
                                    <p:cond delay="300"/>
                                  </p:stCondLst>
                                  <p:childTnLst>
                                    <p:set>
                                      <p:cBhvr>
                                        <p:cTn id="1176" dur="1" fill="hold">
                                          <p:stCondLst>
                                            <p:cond delay="0"/>
                                          </p:stCondLst>
                                        </p:cTn>
                                        <p:tgtEl>
                                          <p:spTgt spid="409"/>
                                        </p:tgtEl>
                                        <p:attrNameLst>
                                          <p:attrName>style.visibility</p:attrName>
                                        </p:attrNameLst>
                                      </p:cBhvr>
                                      <p:to>
                                        <p:strVal val="visible"/>
                                      </p:to>
                                    </p:set>
                                    <p:animEffect transition="in" filter="fade">
                                      <p:cBhvr>
                                        <p:cTn id="1177" dur="500"/>
                                        <p:tgtEl>
                                          <p:spTgt spid="409"/>
                                        </p:tgtEl>
                                      </p:cBhvr>
                                    </p:animEffect>
                                  </p:childTnLst>
                                </p:cTn>
                              </p:par>
                              <p:par>
                                <p:cTn id="1178" presetID="10" presetClass="entr" presetSubtype="0" fill="hold" grpId="0" nodeType="withEffect">
                                  <p:stCondLst>
                                    <p:cond delay="300"/>
                                  </p:stCondLst>
                                  <p:childTnLst>
                                    <p:set>
                                      <p:cBhvr>
                                        <p:cTn id="1179" dur="1" fill="hold">
                                          <p:stCondLst>
                                            <p:cond delay="0"/>
                                          </p:stCondLst>
                                        </p:cTn>
                                        <p:tgtEl>
                                          <p:spTgt spid="410"/>
                                        </p:tgtEl>
                                        <p:attrNameLst>
                                          <p:attrName>style.visibility</p:attrName>
                                        </p:attrNameLst>
                                      </p:cBhvr>
                                      <p:to>
                                        <p:strVal val="visible"/>
                                      </p:to>
                                    </p:set>
                                    <p:animEffect transition="in" filter="fade">
                                      <p:cBhvr>
                                        <p:cTn id="1180" dur="500"/>
                                        <p:tgtEl>
                                          <p:spTgt spid="410"/>
                                        </p:tgtEl>
                                      </p:cBhvr>
                                    </p:animEffect>
                                  </p:childTnLst>
                                </p:cTn>
                              </p:par>
                              <p:par>
                                <p:cTn id="1181" presetID="10" presetClass="entr" presetSubtype="0" fill="hold" grpId="0" nodeType="withEffect">
                                  <p:stCondLst>
                                    <p:cond delay="300"/>
                                  </p:stCondLst>
                                  <p:childTnLst>
                                    <p:set>
                                      <p:cBhvr>
                                        <p:cTn id="1182" dur="1" fill="hold">
                                          <p:stCondLst>
                                            <p:cond delay="0"/>
                                          </p:stCondLst>
                                        </p:cTn>
                                        <p:tgtEl>
                                          <p:spTgt spid="411"/>
                                        </p:tgtEl>
                                        <p:attrNameLst>
                                          <p:attrName>style.visibility</p:attrName>
                                        </p:attrNameLst>
                                      </p:cBhvr>
                                      <p:to>
                                        <p:strVal val="visible"/>
                                      </p:to>
                                    </p:set>
                                    <p:animEffect transition="in" filter="fade">
                                      <p:cBhvr>
                                        <p:cTn id="1183" dur="500"/>
                                        <p:tgtEl>
                                          <p:spTgt spid="411"/>
                                        </p:tgtEl>
                                      </p:cBhvr>
                                    </p:animEffect>
                                  </p:childTnLst>
                                </p:cTn>
                              </p:par>
                              <p:par>
                                <p:cTn id="1184" presetID="10" presetClass="entr" presetSubtype="0" fill="hold" grpId="0" nodeType="withEffect">
                                  <p:stCondLst>
                                    <p:cond delay="100"/>
                                  </p:stCondLst>
                                  <p:childTnLst>
                                    <p:set>
                                      <p:cBhvr>
                                        <p:cTn id="1185" dur="1" fill="hold">
                                          <p:stCondLst>
                                            <p:cond delay="0"/>
                                          </p:stCondLst>
                                        </p:cTn>
                                        <p:tgtEl>
                                          <p:spTgt spid="412"/>
                                        </p:tgtEl>
                                        <p:attrNameLst>
                                          <p:attrName>style.visibility</p:attrName>
                                        </p:attrNameLst>
                                      </p:cBhvr>
                                      <p:to>
                                        <p:strVal val="visible"/>
                                      </p:to>
                                    </p:set>
                                    <p:animEffect transition="in" filter="fade">
                                      <p:cBhvr>
                                        <p:cTn id="1186" dur="500"/>
                                        <p:tgtEl>
                                          <p:spTgt spid="412"/>
                                        </p:tgtEl>
                                      </p:cBhvr>
                                    </p:animEffect>
                                  </p:childTnLst>
                                </p:cTn>
                              </p:par>
                              <p:par>
                                <p:cTn id="1187" presetID="10" presetClass="entr" presetSubtype="0" fill="hold" grpId="0" nodeType="withEffect">
                                  <p:stCondLst>
                                    <p:cond delay="100"/>
                                  </p:stCondLst>
                                  <p:childTnLst>
                                    <p:set>
                                      <p:cBhvr>
                                        <p:cTn id="1188" dur="1" fill="hold">
                                          <p:stCondLst>
                                            <p:cond delay="0"/>
                                          </p:stCondLst>
                                        </p:cTn>
                                        <p:tgtEl>
                                          <p:spTgt spid="413"/>
                                        </p:tgtEl>
                                        <p:attrNameLst>
                                          <p:attrName>style.visibility</p:attrName>
                                        </p:attrNameLst>
                                      </p:cBhvr>
                                      <p:to>
                                        <p:strVal val="visible"/>
                                      </p:to>
                                    </p:set>
                                    <p:animEffect transition="in" filter="fade">
                                      <p:cBhvr>
                                        <p:cTn id="1189" dur="500"/>
                                        <p:tgtEl>
                                          <p:spTgt spid="413"/>
                                        </p:tgtEl>
                                      </p:cBhvr>
                                    </p:animEffect>
                                  </p:childTnLst>
                                </p:cTn>
                              </p:par>
                              <p:par>
                                <p:cTn id="1190" presetID="10" presetClass="entr" presetSubtype="0" fill="hold" grpId="0" nodeType="withEffect">
                                  <p:stCondLst>
                                    <p:cond delay="100"/>
                                  </p:stCondLst>
                                  <p:childTnLst>
                                    <p:set>
                                      <p:cBhvr>
                                        <p:cTn id="1191" dur="1" fill="hold">
                                          <p:stCondLst>
                                            <p:cond delay="0"/>
                                          </p:stCondLst>
                                        </p:cTn>
                                        <p:tgtEl>
                                          <p:spTgt spid="414"/>
                                        </p:tgtEl>
                                        <p:attrNameLst>
                                          <p:attrName>style.visibility</p:attrName>
                                        </p:attrNameLst>
                                      </p:cBhvr>
                                      <p:to>
                                        <p:strVal val="visible"/>
                                      </p:to>
                                    </p:set>
                                    <p:animEffect transition="in" filter="fade">
                                      <p:cBhvr>
                                        <p:cTn id="1192" dur="500"/>
                                        <p:tgtEl>
                                          <p:spTgt spid="414"/>
                                        </p:tgtEl>
                                      </p:cBhvr>
                                    </p:animEffect>
                                  </p:childTnLst>
                                </p:cTn>
                              </p:par>
                              <p:par>
                                <p:cTn id="1193" presetID="10" presetClass="entr" presetSubtype="0" fill="hold" grpId="0" nodeType="withEffect">
                                  <p:stCondLst>
                                    <p:cond delay="300"/>
                                  </p:stCondLst>
                                  <p:childTnLst>
                                    <p:set>
                                      <p:cBhvr>
                                        <p:cTn id="1194" dur="1" fill="hold">
                                          <p:stCondLst>
                                            <p:cond delay="0"/>
                                          </p:stCondLst>
                                        </p:cTn>
                                        <p:tgtEl>
                                          <p:spTgt spid="415"/>
                                        </p:tgtEl>
                                        <p:attrNameLst>
                                          <p:attrName>style.visibility</p:attrName>
                                        </p:attrNameLst>
                                      </p:cBhvr>
                                      <p:to>
                                        <p:strVal val="visible"/>
                                      </p:to>
                                    </p:set>
                                    <p:animEffect transition="in" filter="fade">
                                      <p:cBhvr>
                                        <p:cTn id="1195" dur="500"/>
                                        <p:tgtEl>
                                          <p:spTgt spid="415"/>
                                        </p:tgtEl>
                                      </p:cBhvr>
                                    </p:animEffect>
                                  </p:childTnLst>
                                </p:cTn>
                              </p:par>
                              <p:par>
                                <p:cTn id="1196" presetID="10" presetClass="entr" presetSubtype="0" fill="hold" grpId="0" nodeType="withEffect">
                                  <p:stCondLst>
                                    <p:cond delay="200"/>
                                  </p:stCondLst>
                                  <p:childTnLst>
                                    <p:set>
                                      <p:cBhvr>
                                        <p:cTn id="1197" dur="1" fill="hold">
                                          <p:stCondLst>
                                            <p:cond delay="0"/>
                                          </p:stCondLst>
                                        </p:cTn>
                                        <p:tgtEl>
                                          <p:spTgt spid="416"/>
                                        </p:tgtEl>
                                        <p:attrNameLst>
                                          <p:attrName>style.visibility</p:attrName>
                                        </p:attrNameLst>
                                      </p:cBhvr>
                                      <p:to>
                                        <p:strVal val="visible"/>
                                      </p:to>
                                    </p:set>
                                    <p:animEffect transition="in" filter="fade">
                                      <p:cBhvr>
                                        <p:cTn id="1198" dur="500"/>
                                        <p:tgtEl>
                                          <p:spTgt spid="416"/>
                                        </p:tgtEl>
                                      </p:cBhvr>
                                    </p:animEffect>
                                  </p:childTnLst>
                                </p:cTn>
                              </p:par>
                            </p:childTnLst>
                          </p:cTn>
                        </p:par>
                        <p:par>
                          <p:cTn id="1199" fill="hold">
                            <p:stCondLst>
                              <p:cond delay="8500"/>
                            </p:stCondLst>
                            <p:childTnLst>
                              <p:par>
                                <p:cTn id="1200" presetID="10" presetClass="entr" presetSubtype="0" fill="hold" grpId="0" nodeType="afterEffect">
                                  <p:stCondLst>
                                    <p:cond delay="0"/>
                                  </p:stCondLst>
                                  <p:childTnLst>
                                    <p:set>
                                      <p:cBhvr>
                                        <p:cTn id="1201" dur="1" fill="hold">
                                          <p:stCondLst>
                                            <p:cond delay="0"/>
                                          </p:stCondLst>
                                        </p:cTn>
                                        <p:tgtEl>
                                          <p:spTgt spid="419"/>
                                        </p:tgtEl>
                                        <p:attrNameLst>
                                          <p:attrName>style.visibility</p:attrName>
                                        </p:attrNameLst>
                                      </p:cBhvr>
                                      <p:to>
                                        <p:strVal val="visible"/>
                                      </p:to>
                                    </p:set>
                                    <p:animEffect transition="in" filter="fade">
                                      <p:cBhvr>
                                        <p:cTn id="1202" dur="500"/>
                                        <p:tgtEl>
                                          <p:spTgt spid="419"/>
                                        </p:tgtEl>
                                      </p:cBhvr>
                                    </p:animEffect>
                                  </p:childTnLst>
                                </p:cTn>
                              </p:par>
                              <p:par>
                                <p:cTn id="1203" presetID="10" presetClass="entr" presetSubtype="0" fill="hold" grpId="0" nodeType="withEffect">
                                  <p:stCondLst>
                                    <p:cond delay="100"/>
                                  </p:stCondLst>
                                  <p:childTnLst>
                                    <p:set>
                                      <p:cBhvr>
                                        <p:cTn id="1204" dur="1" fill="hold">
                                          <p:stCondLst>
                                            <p:cond delay="0"/>
                                          </p:stCondLst>
                                        </p:cTn>
                                        <p:tgtEl>
                                          <p:spTgt spid="420"/>
                                        </p:tgtEl>
                                        <p:attrNameLst>
                                          <p:attrName>style.visibility</p:attrName>
                                        </p:attrNameLst>
                                      </p:cBhvr>
                                      <p:to>
                                        <p:strVal val="visible"/>
                                      </p:to>
                                    </p:set>
                                    <p:animEffect transition="in" filter="fade">
                                      <p:cBhvr>
                                        <p:cTn id="1205" dur="500"/>
                                        <p:tgtEl>
                                          <p:spTgt spid="420"/>
                                        </p:tgtEl>
                                      </p:cBhvr>
                                    </p:animEffect>
                                  </p:childTnLst>
                                </p:cTn>
                              </p:par>
                              <p:par>
                                <p:cTn id="1206" presetID="10" presetClass="entr" presetSubtype="0" fill="hold" grpId="0" nodeType="withEffect">
                                  <p:stCondLst>
                                    <p:cond delay="200"/>
                                  </p:stCondLst>
                                  <p:childTnLst>
                                    <p:set>
                                      <p:cBhvr>
                                        <p:cTn id="1207" dur="1" fill="hold">
                                          <p:stCondLst>
                                            <p:cond delay="0"/>
                                          </p:stCondLst>
                                        </p:cTn>
                                        <p:tgtEl>
                                          <p:spTgt spid="421"/>
                                        </p:tgtEl>
                                        <p:attrNameLst>
                                          <p:attrName>style.visibility</p:attrName>
                                        </p:attrNameLst>
                                      </p:cBhvr>
                                      <p:to>
                                        <p:strVal val="visible"/>
                                      </p:to>
                                    </p:set>
                                    <p:animEffect transition="in" filter="fade">
                                      <p:cBhvr>
                                        <p:cTn id="1208" dur="500"/>
                                        <p:tgtEl>
                                          <p:spTgt spid="421"/>
                                        </p:tgtEl>
                                      </p:cBhvr>
                                    </p:animEffect>
                                  </p:childTnLst>
                                </p:cTn>
                              </p:par>
                              <p:par>
                                <p:cTn id="1209" presetID="10" presetClass="entr" presetSubtype="0" fill="hold" grpId="0" nodeType="withEffect">
                                  <p:stCondLst>
                                    <p:cond delay="300"/>
                                  </p:stCondLst>
                                  <p:childTnLst>
                                    <p:set>
                                      <p:cBhvr>
                                        <p:cTn id="1210" dur="1" fill="hold">
                                          <p:stCondLst>
                                            <p:cond delay="0"/>
                                          </p:stCondLst>
                                        </p:cTn>
                                        <p:tgtEl>
                                          <p:spTgt spid="422"/>
                                        </p:tgtEl>
                                        <p:attrNameLst>
                                          <p:attrName>style.visibility</p:attrName>
                                        </p:attrNameLst>
                                      </p:cBhvr>
                                      <p:to>
                                        <p:strVal val="visible"/>
                                      </p:to>
                                    </p:set>
                                    <p:animEffect transition="in" filter="fade">
                                      <p:cBhvr>
                                        <p:cTn id="1211" dur="500"/>
                                        <p:tgtEl>
                                          <p:spTgt spid="422"/>
                                        </p:tgtEl>
                                      </p:cBhvr>
                                    </p:animEffect>
                                  </p:childTnLst>
                                </p:cTn>
                              </p:par>
                              <p:par>
                                <p:cTn id="1212" presetID="10" presetClass="entr" presetSubtype="0" fill="hold" grpId="0" nodeType="withEffect">
                                  <p:stCondLst>
                                    <p:cond delay="200"/>
                                  </p:stCondLst>
                                  <p:childTnLst>
                                    <p:set>
                                      <p:cBhvr>
                                        <p:cTn id="1213" dur="1" fill="hold">
                                          <p:stCondLst>
                                            <p:cond delay="0"/>
                                          </p:stCondLst>
                                        </p:cTn>
                                        <p:tgtEl>
                                          <p:spTgt spid="423"/>
                                        </p:tgtEl>
                                        <p:attrNameLst>
                                          <p:attrName>style.visibility</p:attrName>
                                        </p:attrNameLst>
                                      </p:cBhvr>
                                      <p:to>
                                        <p:strVal val="visible"/>
                                      </p:to>
                                    </p:set>
                                    <p:animEffect transition="in" filter="fade">
                                      <p:cBhvr>
                                        <p:cTn id="1214" dur="500"/>
                                        <p:tgtEl>
                                          <p:spTgt spid="423"/>
                                        </p:tgtEl>
                                      </p:cBhvr>
                                    </p:animEffect>
                                  </p:childTnLst>
                                </p:cTn>
                              </p:par>
                              <p:par>
                                <p:cTn id="1215" presetID="10" presetClass="entr" presetSubtype="0" fill="hold" grpId="0" nodeType="withEffect">
                                  <p:stCondLst>
                                    <p:cond delay="300"/>
                                  </p:stCondLst>
                                  <p:childTnLst>
                                    <p:set>
                                      <p:cBhvr>
                                        <p:cTn id="1216" dur="1" fill="hold">
                                          <p:stCondLst>
                                            <p:cond delay="0"/>
                                          </p:stCondLst>
                                        </p:cTn>
                                        <p:tgtEl>
                                          <p:spTgt spid="424"/>
                                        </p:tgtEl>
                                        <p:attrNameLst>
                                          <p:attrName>style.visibility</p:attrName>
                                        </p:attrNameLst>
                                      </p:cBhvr>
                                      <p:to>
                                        <p:strVal val="visible"/>
                                      </p:to>
                                    </p:set>
                                    <p:animEffect transition="in" filter="fade">
                                      <p:cBhvr>
                                        <p:cTn id="1217" dur="500"/>
                                        <p:tgtEl>
                                          <p:spTgt spid="424"/>
                                        </p:tgtEl>
                                      </p:cBhvr>
                                    </p:animEffect>
                                  </p:childTnLst>
                                </p:cTn>
                              </p:par>
                              <p:par>
                                <p:cTn id="1218" presetID="10" presetClass="entr" presetSubtype="0" fill="hold" grpId="0" nodeType="withEffect">
                                  <p:stCondLst>
                                    <p:cond delay="100"/>
                                  </p:stCondLst>
                                  <p:childTnLst>
                                    <p:set>
                                      <p:cBhvr>
                                        <p:cTn id="1219" dur="1" fill="hold">
                                          <p:stCondLst>
                                            <p:cond delay="0"/>
                                          </p:stCondLst>
                                        </p:cTn>
                                        <p:tgtEl>
                                          <p:spTgt spid="425"/>
                                        </p:tgtEl>
                                        <p:attrNameLst>
                                          <p:attrName>style.visibility</p:attrName>
                                        </p:attrNameLst>
                                      </p:cBhvr>
                                      <p:to>
                                        <p:strVal val="visible"/>
                                      </p:to>
                                    </p:set>
                                    <p:animEffect transition="in" filter="fade">
                                      <p:cBhvr>
                                        <p:cTn id="1220" dur="500"/>
                                        <p:tgtEl>
                                          <p:spTgt spid="425"/>
                                        </p:tgtEl>
                                      </p:cBhvr>
                                    </p:animEffect>
                                  </p:childTnLst>
                                </p:cTn>
                              </p:par>
                              <p:par>
                                <p:cTn id="1221" presetID="10" presetClass="entr" presetSubtype="0" fill="hold" grpId="0" nodeType="withEffect">
                                  <p:stCondLst>
                                    <p:cond delay="200"/>
                                  </p:stCondLst>
                                  <p:childTnLst>
                                    <p:set>
                                      <p:cBhvr>
                                        <p:cTn id="1222" dur="1" fill="hold">
                                          <p:stCondLst>
                                            <p:cond delay="0"/>
                                          </p:stCondLst>
                                        </p:cTn>
                                        <p:tgtEl>
                                          <p:spTgt spid="426"/>
                                        </p:tgtEl>
                                        <p:attrNameLst>
                                          <p:attrName>style.visibility</p:attrName>
                                        </p:attrNameLst>
                                      </p:cBhvr>
                                      <p:to>
                                        <p:strVal val="visible"/>
                                      </p:to>
                                    </p:set>
                                    <p:animEffect transition="in" filter="fade">
                                      <p:cBhvr>
                                        <p:cTn id="1223" dur="500"/>
                                        <p:tgtEl>
                                          <p:spTgt spid="426"/>
                                        </p:tgtEl>
                                      </p:cBhvr>
                                    </p:animEffect>
                                  </p:childTnLst>
                                </p:cTn>
                              </p:par>
                              <p:par>
                                <p:cTn id="1224" presetID="10" presetClass="entr" presetSubtype="0" fill="hold" grpId="0" nodeType="withEffect">
                                  <p:stCondLst>
                                    <p:cond delay="100"/>
                                  </p:stCondLst>
                                  <p:childTnLst>
                                    <p:set>
                                      <p:cBhvr>
                                        <p:cTn id="1225" dur="1" fill="hold">
                                          <p:stCondLst>
                                            <p:cond delay="0"/>
                                          </p:stCondLst>
                                        </p:cTn>
                                        <p:tgtEl>
                                          <p:spTgt spid="427"/>
                                        </p:tgtEl>
                                        <p:attrNameLst>
                                          <p:attrName>style.visibility</p:attrName>
                                        </p:attrNameLst>
                                      </p:cBhvr>
                                      <p:to>
                                        <p:strVal val="visible"/>
                                      </p:to>
                                    </p:set>
                                    <p:animEffect transition="in" filter="fade">
                                      <p:cBhvr>
                                        <p:cTn id="1226" dur="500"/>
                                        <p:tgtEl>
                                          <p:spTgt spid="427"/>
                                        </p:tgtEl>
                                      </p:cBhvr>
                                    </p:animEffect>
                                  </p:childTnLst>
                                </p:cTn>
                              </p:par>
                              <p:par>
                                <p:cTn id="1227" presetID="10" presetClass="entr" presetSubtype="0" fill="hold" grpId="0" nodeType="withEffect">
                                  <p:stCondLst>
                                    <p:cond delay="200"/>
                                  </p:stCondLst>
                                  <p:childTnLst>
                                    <p:set>
                                      <p:cBhvr>
                                        <p:cTn id="1228" dur="1" fill="hold">
                                          <p:stCondLst>
                                            <p:cond delay="0"/>
                                          </p:stCondLst>
                                        </p:cTn>
                                        <p:tgtEl>
                                          <p:spTgt spid="428"/>
                                        </p:tgtEl>
                                        <p:attrNameLst>
                                          <p:attrName>style.visibility</p:attrName>
                                        </p:attrNameLst>
                                      </p:cBhvr>
                                      <p:to>
                                        <p:strVal val="visible"/>
                                      </p:to>
                                    </p:set>
                                    <p:animEffect transition="in" filter="fade">
                                      <p:cBhvr>
                                        <p:cTn id="1229" dur="500"/>
                                        <p:tgtEl>
                                          <p:spTgt spid="428"/>
                                        </p:tgtEl>
                                      </p:cBhvr>
                                    </p:animEffect>
                                  </p:childTnLst>
                                </p:cTn>
                              </p:par>
                              <p:par>
                                <p:cTn id="1230" presetID="10" presetClass="entr" presetSubtype="0" fill="hold" grpId="0" nodeType="withEffect">
                                  <p:stCondLst>
                                    <p:cond delay="300"/>
                                  </p:stCondLst>
                                  <p:childTnLst>
                                    <p:set>
                                      <p:cBhvr>
                                        <p:cTn id="1231" dur="1" fill="hold">
                                          <p:stCondLst>
                                            <p:cond delay="0"/>
                                          </p:stCondLst>
                                        </p:cTn>
                                        <p:tgtEl>
                                          <p:spTgt spid="429"/>
                                        </p:tgtEl>
                                        <p:attrNameLst>
                                          <p:attrName>style.visibility</p:attrName>
                                        </p:attrNameLst>
                                      </p:cBhvr>
                                      <p:to>
                                        <p:strVal val="visible"/>
                                      </p:to>
                                    </p:set>
                                    <p:animEffect transition="in" filter="fade">
                                      <p:cBhvr>
                                        <p:cTn id="1232" dur="500"/>
                                        <p:tgtEl>
                                          <p:spTgt spid="429"/>
                                        </p:tgtEl>
                                      </p:cBhvr>
                                    </p:animEffect>
                                  </p:childTnLst>
                                </p:cTn>
                              </p:par>
                            </p:childTnLst>
                          </p:cTn>
                        </p:par>
                        <p:par>
                          <p:cTn id="1233" fill="hold">
                            <p:stCondLst>
                              <p:cond delay="9300"/>
                            </p:stCondLst>
                            <p:childTnLst>
                              <p:par>
                                <p:cTn id="1234" presetID="10" presetClass="entr" presetSubtype="0" fill="hold" grpId="0" nodeType="afterEffect">
                                  <p:stCondLst>
                                    <p:cond delay="0"/>
                                  </p:stCondLst>
                                  <p:childTnLst>
                                    <p:set>
                                      <p:cBhvr>
                                        <p:cTn id="1235" dur="1" fill="hold">
                                          <p:stCondLst>
                                            <p:cond delay="0"/>
                                          </p:stCondLst>
                                        </p:cTn>
                                        <p:tgtEl>
                                          <p:spTgt spid="430"/>
                                        </p:tgtEl>
                                        <p:attrNameLst>
                                          <p:attrName>style.visibility</p:attrName>
                                        </p:attrNameLst>
                                      </p:cBhvr>
                                      <p:to>
                                        <p:strVal val="visible"/>
                                      </p:to>
                                    </p:set>
                                    <p:animEffect transition="in" filter="fade">
                                      <p:cBhvr>
                                        <p:cTn id="1236" dur="500"/>
                                        <p:tgtEl>
                                          <p:spTgt spid="430"/>
                                        </p:tgtEl>
                                      </p:cBhvr>
                                    </p:animEffect>
                                  </p:childTnLst>
                                </p:cTn>
                              </p:par>
                              <p:par>
                                <p:cTn id="1237" presetID="10" presetClass="entr" presetSubtype="0" fill="hold" grpId="0" nodeType="withEffect">
                                  <p:stCondLst>
                                    <p:cond delay="200"/>
                                  </p:stCondLst>
                                  <p:childTnLst>
                                    <p:set>
                                      <p:cBhvr>
                                        <p:cTn id="1238" dur="1" fill="hold">
                                          <p:stCondLst>
                                            <p:cond delay="0"/>
                                          </p:stCondLst>
                                        </p:cTn>
                                        <p:tgtEl>
                                          <p:spTgt spid="431"/>
                                        </p:tgtEl>
                                        <p:attrNameLst>
                                          <p:attrName>style.visibility</p:attrName>
                                        </p:attrNameLst>
                                      </p:cBhvr>
                                      <p:to>
                                        <p:strVal val="visible"/>
                                      </p:to>
                                    </p:set>
                                    <p:animEffect transition="in" filter="fade">
                                      <p:cBhvr>
                                        <p:cTn id="1239" dur="500"/>
                                        <p:tgtEl>
                                          <p:spTgt spid="431"/>
                                        </p:tgtEl>
                                      </p:cBhvr>
                                    </p:animEffect>
                                  </p:childTnLst>
                                </p:cTn>
                              </p:par>
                              <p:par>
                                <p:cTn id="1240" presetID="10" presetClass="entr" presetSubtype="0" fill="hold" grpId="0" nodeType="withEffect">
                                  <p:stCondLst>
                                    <p:cond delay="100"/>
                                  </p:stCondLst>
                                  <p:childTnLst>
                                    <p:set>
                                      <p:cBhvr>
                                        <p:cTn id="1241" dur="1" fill="hold">
                                          <p:stCondLst>
                                            <p:cond delay="0"/>
                                          </p:stCondLst>
                                        </p:cTn>
                                        <p:tgtEl>
                                          <p:spTgt spid="432"/>
                                        </p:tgtEl>
                                        <p:attrNameLst>
                                          <p:attrName>style.visibility</p:attrName>
                                        </p:attrNameLst>
                                      </p:cBhvr>
                                      <p:to>
                                        <p:strVal val="visible"/>
                                      </p:to>
                                    </p:set>
                                    <p:animEffect transition="in" filter="fade">
                                      <p:cBhvr>
                                        <p:cTn id="1242" dur="500"/>
                                        <p:tgtEl>
                                          <p:spTgt spid="432"/>
                                        </p:tgtEl>
                                      </p:cBhvr>
                                    </p:animEffect>
                                  </p:childTnLst>
                                </p:cTn>
                              </p:par>
                              <p:par>
                                <p:cTn id="1243" presetID="10" presetClass="entr" presetSubtype="0" fill="hold" grpId="0" nodeType="withEffect">
                                  <p:stCondLst>
                                    <p:cond delay="100"/>
                                  </p:stCondLst>
                                  <p:childTnLst>
                                    <p:set>
                                      <p:cBhvr>
                                        <p:cTn id="1244" dur="1" fill="hold">
                                          <p:stCondLst>
                                            <p:cond delay="0"/>
                                          </p:stCondLst>
                                        </p:cTn>
                                        <p:tgtEl>
                                          <p:spTgt spid="417"/>
                                        </p:tgtEl>
                                        <p:attrNameLst>
                                          <p:attrName>style.visibility</p:attrName>
                                        </p:attrNameLst>
                                      </p:cBhvr>
                                      <p:to>
                                        <p:strVal val="visible"/>
                                      </p:to>
                                    </p:set>
                                    <p:animEffect transition="in" filter="fade">
                                      <p:cBhvr>
                                        <p:cTn id="1245" dur="500"/>
                                        <p:tgtEl>
                                          <p:spTgt spid="417"/>
                                        </p:tgtEl>
                                      </p:cBhvr>
                                    </p:animEffect>
                                  </p:childTnLst>
                                </p:cTn>
                              </p:par>
                              <p:par>
                                <p:cTn id="1246" presetID="10" presetClass="entr" presetSubtype="0" fill="hold" grpId="0" nodeType="withEffect">
                                  <p:stCondLst>
                                    <p:cond delay="300"/>
                                  </p:stCondLst>
                                  <p:childTnLst>
                                    <p:set>
                                      <p:cBhvr>
                                        <p:cTn id="1247" dur="1" fill="hold">
                                          <p:stCondLst>
                                            <p:cond delay="0"/>
                                          </p:stCondLst>
                                        </p:cTn>
                                        <p:tgtEl>
                                          <p:spTgt spid="433"/>
                                        </p:tgtEl>
                                        <p:attrNameLst>
                                          <p:attrName>style.visibility</p:attrName>
                                        </p:attrNameLst>
                                      </p:cBhvr>
                                      <p:to>
                                        <p:strVal val="visible"/>
                                      </p:to>
                                    </p:set>
                                    <p:animEffect transition="in" filter="fade">
                                      <p:cBhvr>
                                        <p:cTn id="1248" dur="500"/>
                                        <p:tgtEl>
                                          <p:spTgt spid="433"/>
                                        </p:tgtEl>
                                      </p:cBhvr>
                                    </p:animEffect>
                                  </p:childTnLst>
                                </p:cTn>
                              </p:par>
                              <p:par>
                                <p:cTn id="1249" presetID="10" presetClass="entr" presetSubtype="0" fill="hold" grpId="0" nodeType="withEffect">
                                  <p:stCondLst>
                                    <p:cond delay="200"/>
                                  </p:stCondLst>
                                  <p:childTnLst>
                                    <p:set>
                                      <p:cBhvr>
                                        <p:cTn id="1250" dur="1" fill="hold">
                                          <p:stCondLst>
                                            <p:cond delay="0"/>
                                          </p:stCondLst>
                                        </p:cTn>
                                        <p:tgtEl>
                                          <p:spTgt spid="418"/>
                                        </p:tgtEl>
                                        <p:attrNameLst>
                                          <p:attrName>style.visibility</p:attrName>
                                        </p:attrNameLst>
                                      </p:cBhvr>
                                      <p:to>
                                        <p:strVal val="visible"/>
                                      </p:to>
                                    </p:set>
                                    <p:animEffect transition="in" filter="fade">
                                      <p:cBhvr>
                                        <p:cTn id="1251" dur="500"/>
                                        <p:tgtEl>
                                          <p:spTgt spid="418"/>
                                        </p:tgtEl>
                                      </p:cBhvr>
                                    </p:animEffect>
                                  </p:childTnLst>
                                </p:cTn>
                              </p:par>
                              <p:par>
                                <p:cTn id="1252" presetID="10" presetClass="entr" presetSubtype="0" fill="hold" grpId="0" nodeType="withEffect">
                                  <p:stCondLst>
                                    <p:cond delay="300"/>
                                  </p:stCondLst>
                                  <p:childTnLst>
                                    <p:set>
                                      <p:cBhvr>
                                        <p:cTn id="1253" dur="1" fill="hold">
                                          <p:stCondLst>
                                            <p:cond delay="0"/>
                                          </p:stCondLst>
                                        </p:cTn>
                                        <p:tgtEl>
                                          <p:spTgt spid="434"/>
                                        </p:tgtEl>
                                        <p:attrNameLst>
                                          <p:attrName>style.visibility</p:attrName>
                                        </p:attrNameLst>
                                      </p:cBhvr>
                                      <p:to>
                                        <p:strVal val="visible"/>
                                      </p:to>
                                    </p:set>
                                    <p:animEffect transition="in" filter="fade">
                                      <p:cBhvr>
                                        <p:cTn id="1254" dur="500"/>
                                        <p:tgtEl>
                                          <p:spTgt spid="434"/>
                                        </p:tgtEl>
                                      </p:cBhvr>
                                    </p:animEffect>
                                  </p:childTnLst>
                                </p:cTn>
                              </p:par>
                              <p:par>
                                <p:cTn id="1255" presetID="10" presetClass="entr" presetSubtype="0" fill="hold" grpId="0" nodeType="withEffect">
                                  <p:stCondLst>
                                    <p:cond delay="200"/>
                                  </p:stCondLst>
                                  <p:childTnLst>
                                    <p:set>
                                      <p:cBhvr>
                                        <p:cTn id="1256" dur="1" fill="hold">
                                          <p:stCondLst>
                                            <p:cond delay="0"/>
                                          </p:stCondLst>
                                        </p:cTn>
                                        <p:tgtEl>
                                          <p:spTgt spid="435"/>
                                        </p:tgtEl>
                                        <p:attrNameLst>
                                          <p:attrName>style.visibility</p:attrName>
                                        </p:attrNameLst>
                                      </p:cBhvr>
                                      <p:to>
                                        <p:strVal val="visible"/>
                                      </p:to>
                                    </p:set>
                                    <p:animEffect transition="in" filter="fade">
                                      <p:cBhvr>
                                        <p:cTn id="1257" dur="500"/>
                                        <p:tgtEl>
                                          <p:spTgt spid="435"/>
                                        </p:tgtEl>
                                      </p:cBhvr>
                                    </p:animEffect>
                                  </p:childTnLst>
                                </p:cTn>
                              </p:par>
                              <p:par>
                                <p:cTn id="1258" presetID="10" presetClass="entr" presetSubtype="0" fill="hold" grpId="0" nodeType="withEffect">
                                  <p:stCondLst>
                                    <p:cond delay="300"/>
                                  </p:stCondLst>
                                  <p:childTnLst>
                                    <p:set>
                                      <p:cBhvr>
                                        <p:cTn id="1259" dur="1" fill="hold">
                                          <p:stCondLst>
                                            <p:cond delay="0"/>
                                          </p:stCondLst>
                                        </p:cTn>
                                        <p:tgtEl>
                                          <p:spTgt spid="436"/>
                                        </p:tgtEl>
                                        <p:attrNameLst>
                                          <p:attrName>style.visibility</p:attrName>
                                        </p:attrNameLst>
                                      </p:cBhvr>
                                      <p:to>
                                        <p:strVal val="visible"/>
                                      </p:to>
                                    </p:set>
                                    <p:animEffect transition="in" filter="fade">
                                      <p:cBhvr>
                                        <p:cTn id="1260" dur="500"/>
                                        <p:tgtEl>
                                          <p:spTgt spid="436"/>
                                        </p:tgtEl>
                                      </p:cBhvr>
                                    </p:animEffect>
                                  </p:childTnLst>
                                </p:cTn>
                              </p:par>
                              <p:par>
                                <p:cTn id="1261" presetID="10" presetClass="entr" presetSubtype="0" fill="hold" grpId="0" nodeType="withEffect">
                                  <p:stCondLst>
                                    <p:cond delay="100"/>
                                  </p:stCondLst>
                                  <p:childTnLst>
                                    <p:set>
                                      <p:cBhvr>
                                        <p:cTn id="1262" dur="1" fill="hold">
                                          <p:stCondLst>
                                            <p:cond delay="0"/>
                                          </p:stCondLst>
                                        </p:cTn>
                                        <p:tgtEl>
                                          <p:spTgt spid="437"/>
                                        </p:tgtEl>
                                        <p:attrNameLst>
                                          <p:attrName>style.visibility</p:attrName>
                                        </p:attrNameLst>
                                      </p:cBhvr>
                                      <p:to>
                                        <p:strVal val="visible"/>
                                      </p:to>
                                    </p:set>
                                    <p:animEffect transition="in" filter="fade">
                                      <p:cBhvr>
                                        <p:cTn id="1263" dur="500"/>
                                        <p:tgtEl>
                                          <p:spTgt spid="437"/>
                                        </p:tgtEl>
                                      </p:cBhvr>
                                    </p:animEffect>
                                  </p:childTnLst>
                                </p:cTn>
                              </p:par>
                              <p:par>
                                <p:cTn id="1264" presetID="10" presetClass="entr" presetSubtype="0" fill="hold" grpId="0" nodeType="withEffect">
                                  <p:stCondLst>
                                    <p:cond delay="300"/>
                                  </p:stCondLst>
                                  <p:childTnLst>
                                    <p:set>
                                      <p:cBhvr>
                                        <p:cTn id="1265" dur="1" fill="hold">
                                          <p:stCondLst>
                                            <p:cond delay="0"/>
                                          </p:stCondLst>
                                        </p:cTn>
                                        <p:tgtEl>
                                          <p:spTgt spid="438"/>
                                        </p:tgtEl>
                                        <p:attrNameLst>
                                          <p:attrName>style.visibility</p:attrName>
                                        </p:attrNameLst>
                                      </p:cBhvr>
                                      <p:to>
                                        <p:strVal val="visible"/>
                                      </p:to>
                                    </p:set>
                                    <p:animEffect transition="in" filter="fade">
                                      <p:cBhvr>
                                        <p:cTn id="1266" dur="500"/>
                                        <p:tgtEl>
                                          <p:spTgt spid="438"/>
                                        </p:tgtEl>
                                      </p:cBhvr>
                                    </p:animEffect>
                                  </p:childTnLst>
                                </p:cTn>
                              </p:par>
                              <p:par>
                                <p:cTn id="1267" presetID="10" presetClass="entr" presetSubtype="0" fill="hold" grpId="0" nodeType="withEffect">
                                  <p:stCondLst>
                                    <p:cond delay="200"/>
                                  </p:stCondLst>
                                  <p:childTnLst>
                                    <p:set>
                                      <p:cBhvr>
                                        <p:cTn id="1268" dur="1" fill="hold">
                                          <p:stCondLst>
                                            <p:cond delay="0"/>
                                          </p:stCondLst>
                                        </p:cTn>
                                        <p:tgtEl>
                                          <p:spTgt spid="439"/>
                                        </p:tgtEl>
                                        <p:attrNameLst>
                                          <p:attrName>style.visibility</p:attrName>
                                        </p:attrNameLst>
                                      </p:cBhvr>
                                      <p:to>
                                        <p:strVal val="visible"/>
                                      </p:to>
                                    </p:set>
                                    <p:animEffect transition="in" filter="fade">
                                      <p:cBhvr>
                                        <p:cTn id="1269" dur="500"/>
                                        <p:tgtEl>
                                          <p:spTgt spid="439"/>
                                        </p:tgtEl>
                                      </p:cBhvr>
                                    </p:animEffect>
                                  </p:childTnLst>
                                </p:cTn>
                              </p:par>
                              <p:par>
                                <p:cTn id="1270" presetID="10" presetClass="entr" presetSubtype="0" fill="hold" grpId="0" nodeType="withEffect">
                                  <p:stCondLst>
                                    <p:cond delay="200"/>
                                  </p:stCondLst>
                                  <p:childTnLst>
                                    <p:set>
                                      <p:cBhvr>
                                        <p:cTn id="1271" dur="1" fill="hold">
                                          <p:stCondLst>
                                            <p:cond delay="0"/>
                                          </p:stCondLst>
                                        </p:cTn>
                                        <p:tgtEl>
                                          <p:spTgt spid="440"/>
                                        </p:tgtEl>
                                        <p:attrNameLst>
                                          <p:attrName>style.visibility</p:attrName>
                                        </p:attrNameLst>
                                      </p:cBhvr>
                                      <p:to>
                                        <p:strVal val="visible"/>
                                      </p:to>
                                    </p:set>
                                    <p:animEffect transition="in" filter="fade">
                                      <p:cBhvr>
                                        <p:cTn id="1272" dur="500"/>
                                        <p:tgtEl>
                                          <p:spTgt spid="440"/>
                                        </p:tgtEl>
                                      </p:cBhvr>
                                    </p:animEffect>
                                  </p:childTnLst>
                                </p:cTn>
                              </p:par>
                              <p:par>
                                <p:cTn id="1273" presetID="10" presetClass="entr" presetSubtype="0" fill="hold" grpId="0" nodeType="withEffect">
                                  <p:stCondLst>
                                    <p:cond delay="100"/>
                                  </p:stCondLst>
                                  <p:childTnLst>
                                    <p:set>
                                      <p:cBhvr>
                                        <p:cTn id="1274" dur="1" fill="hold">
                                          <p:stCondLst>
                                            <p:cond delay="0"/>
                                          </p:stCondLst>
                                        </p:cTn>
                                        <p:tgtEl>
                                          <p:spTgt spid="441"/>
                                        </p:tgtEl>
                                        <p:attrNameLst>
                                          <p:attrName>style.visibility</p:attrName>
                                        </p:attrNameLst>
                                      </p:cBhvr>
                                      <p:to>
                                        <p:strVal val="visible"/>
                                      </p:to>
                                    </p:set>
                                    <p:animEffect transition="in" filter="fade">
                                      <p:cBhvr>
                                        <p:cTn id="1275" dur="500"/>
                                        <p:tgtEl>
                                          <p:spTgt spid="441"/>
                                        </p:tgtEl>
                                      </p:cBhvr>
                                    </p:animEffect>
                                  </p:childTnLst>
                                </p:cTn>
                              </p:par>
                              <p:par>
                                <p:cTn id="1276" presetID="10" presetClass="entr" presetSubtype="0" fill="hold" grpId="0" nodeType="withEffect">
                                  <p:stCondLst>
                                    <p:cond delay="300"/>
                                  </p:stCondLst>
                                  <p:childTnLst>
                                    <p:set>
                                      <p:cBhvr>
                                        <p:cTn id="1277" dur="1" fill="hold">
                                          <p:stCondLst>
                                            <p:cond delay="0"/>
                                          </p:stCondLst>
                                        </p:cTn>
                                        <p:tgtEl>
                                          <p:spTgt spid="442"/>
                                        </p:tgtEl>
                                        <p:attrNameLst>
                                          <p:attrName>style.visibility</p:attrName>
                                        </p:attrNameLst>
                                      </p:cBhvr>
                                      <p:to>
                                        <p:strVal val="visible"/>
                                      </p:to>
                                    </p:set>
                                    <p:animEffect transition="in" filter="fade">
                                      <p:cBhvr>
                                        <p:cTn id="1278" dur="500"/>
                                        <p:tgtEl>
                                          <p:spTgt spid="442"/>
                                        </p:tgtEl>
                                      </p:cBhvr>
                                    </p:animEffect>
                                  </p:childTnLst>
                                </p:cTn>
                              </p:par>
                              <p:par>
                                <p:cTn id="1279" presetID="10" presetClass="entr" presetSubtype="0" fill="hold" grpId="0" nodeType="withEffect">
                                  <p:stCondLst>
                                    <p:cond delay="200"/>
                                  </p:stCondLst>
                                  <p:childTnLst>
                                    <p:set>
                                      <p:cBhvr>
                                        <p:cTn id="1280" dur="1" fill="hold">
                                          <p:stCondLst>
                                            <p:cond delay="0"/>
                                          </p:stCondLst>
                                        </p:cTn>
                                        <p:tgtEl>
                                          <p:spTgt spid="443"/>
                                        </p:tgtEl>
                                        <p:attrNameLst>
                                          <p:attrName>style.visibility</p:attrName>
                                        </p:attrNameLst>
                                      </p:cBhvr>
                                      <p:to>
                                        <p:strVal val="visible"/>
                                      </p:to>
                                    </p:set>
                                    <p:animEffect transition="in" filter="fade">
                                      <p:cBhvr>
                                        <p:cTn id="1281" dur="500"/>
                                        <p:tgtEl>
                                          <p:spTgt spid="443"/>
                                        </p:tgtEl>
                                      </p:cBhvr>
                                    </p:animEffect>
                                  </p:childTnLst>
                                </p:cTn>
                              </p:par>
                            </p:childTnLst>
                          </p:cTn>
                        </p:par>
                        <p:par>
                          <p:cTn id="1282" fill="hold">
                            <p:stCondLst>
                              <p:cond delay="10100"/>
                            </p:stCondLst>
                            <p:childTnLst>
                              <p:par>
                                <p:cTn id="1283" presetID="10" presetClass="entr" presetSubtype="0" fill="hold" grpId="0" nodeType="afterEffect">
                                  <p:stCondLst>
                                    <p:cond delay="0"/>
                                  </p:stCondLst>
                                  <p:childTnLst>
                                    <p:set>
                                      <p:cBhvr>
                                        <p:cTn id="1284" dur="1" fill="hold">
                                          <p:stCondLst>
                                            <p:cond delay="0"/>
                                          </p:stCondLst>
                                        </p:cTn>
                                        <p:tgtEl>
                                          <p:spTgt spid="445"/>
                                        </p:tgtEl>
                                        <p:attrNameLst>
                                          <p:attrName>style.visibility</p:attrName>
                                        </p:attrNameLst>
                                      </p:cBhvr>
                                      <p:to>
                                        <p:strVal val="visible"/>
                                      </p:to>
                                    </p:set>
                                    <p:animEffect transition="in" filter="fade">
                                      <p:cBhvr>
                                        <p:cTn id="1285" dur="500"/>
                                        <p:tgtEl>
                                          <p:spTgt spid="445"/>
                                        </p:tgtEl>
                                      </p:cBhvr>
                                    </p:animEffect>
                                  </p:childTnLst>
                                </p:cTn>
                              </p:par>
                              <p:par>
                                <p:cTn id="1286" presetID="10" presetClass="entr" presetSubtype="0" fill="hold" grpId="0" nodeType="withEffect">
                                  <p:stCondLst>
                                    <p:cond delay="300"/>
                                  </p:stCondLst>
                                  <p:childTnLst>
                                    <p:set>
                                      <p:cBhvr>
                                        <p:cTn id="1287" dur="1" fill="hold">
                                          <p:stCondLst>
                                            <p:cond delay="0"/>
                                          </p:stCondLst>
                                        </p:cTn>
                                        <p:tgtEl>
                                          <p:spTgt spid="446"/>
                                        </p:tgtEl>
                                        <p:attrNameLst>
                                          <p:attrName>style.visibility</p:attrName>
                                        </p:attrNameLst>
                                      </p:cBhvr>
                                      <p:to>
                                        <p:strVal val="visible"/>
                                      </p:to>
                                    </p:set>
                                    <p:animEffect transition="in" filter="fade">
                                      <p:cBhvr>
                                        <p:cTn id="1288" dur="500"/>
                                        <p:tgtEl>
                                          <p:spTgt spid="446"/>
                                        </p:tgtEl>
                                      </p:cBhvr>
                                    </p:animEffect>
                                  </p:childTnLst>
                                </p:cTn>
                              </p:par>
                              <p:par>
                                <p:cTn id="1289" presetID="10" presetClass="entr" presetSubtype="0" fill="hold" grpId="0" nodeType="withEffect">
                                  <p:stCondLst>
                                    <p:cond delay="200"/>
                                  </p:stCondLst>
                                  <p:childTnLst>
                                    <p:set>
                                      <p:cBhvr>
                                        <p:cTn id="1290" dur="1" fill="hold">
                                          <p:stCondLst>
                                            <p:cond delay="0"/>
                                          </p:stCondLst>
                                        </p:cTn>
                                        <p:tgtEl>
                                          <p:spTgt spid="447"/>
                                        </p:tgtEl>
                                        <p:attrNameLst>
                                          <p:attrName>style.visibility</p:attrName>
                                        </p:attrNameLst>
                                      </p:cBhvr>
                                      <p:to>
                                        <p:strVal val="visible"/>
                                      </p:to>
                                    </p:set>
                                    <p:animEffect transition="in" filter="fade">
                                      <p:cBhvr>
                                        <p:cTn id="1291" dur="500"/>
                                        <p:tgtEl>
                                          <p:spTgt spid="447"/>
                                        </p:tgtEl>
                                      </p:cBhvr>
                                    </p:animEffect>
                                  </p:childTnLst>
                                </p:cTn>
                              </p:par>
                              <p:par>
                                <p:cTn id="1292" presetID="10" presetClass="entr" presetSubtype="0" fill="hold" grpId="0" nodeType="withEffect">
                                  <p:stCondLst>
                                    <p:cond delay="100"/>
                                  </p:stCondLst>
                                  <p:childTnLst>
                                    <p:set>
                                      <p:cBhvr>
                                        <p:cTn id="1293" dur="1" fill="hold">
                                          <p:stCondLst>
                                            <p:cond delay="0"/>
                                          </p:stCondLst>
                                        </p:cTn>
                                        <p:tgtEl>
                                          <p:spTgt spid="448"/>
                                        </p:tgtEl>
                                        <p:attrNameLst>
                                          <p:attrName>style.visibility</p:attrName>
                                        </p:attrNameLst>
                                      </p:cBhvr>
                                      <p:to>
                                        <p:strVal val="visible"/>
                                      </p:to>
                                    </p:set>
                                    <p:animEffect transition="in" filter="fade">
                                      <p:cBhvr>
                                        <p:cTn id="1294" dur="500"/>
                                        <p:tgtEl>
                                          <p:spTgt spid="448"/>
                                        </p:tgtEl>
                                      </p:cBhvr>
                                    </p:animEffect>
                                  </p:childTnLst>
                                </p:cTn>
                              </p:par>
                              <p:par>
                                <p:cTn id="1295" presetID="10" presetClass="entr" presetSubtype="0" fill="hold" grpId="0" nodeType="withEffect">
                                  <p:stCondLst>
                                    <p:cond delay="100"/>
                                  </p:stCondLst>
                                  <p:childTnLst>
                                    <p:set>
                                      <p:cBhvr>
                                        <p:cTn id="1296" dur="1" fill="hold">
                                          <p:stCondLst>
                                            <p:cond delay="0"/>
                                          </p:stCondLst>
                                        </p:cTn>
                                        <p:tgtEl>
                                          <p:spTgt spid="444"/>
                                        </p:tgtEl>
                                        <p:attrNameLst>
                                          <p:attrName>style.visibility</p:attrName>
                                        </p:attrNameLst>
                                      </p:cBhvr>
                                      <p:to>
                                        <p:strVal val="visible"/>
                                      </p:to>
                                    </p:set>
                                    <p:animEffect transition="in" filter="fade">
                                      <p:cBhvr>
                                        <p:cTn id="1297" dur="500"/>
                                        <p:tgtEl>
                                          <p:spTgt spid="444"/>
                                        </p:tgtEl>
                                      </p:cBhvr>
                                    </p:animEffect>
                                  </p:childTnLst>
                                </p:cTn>
                              </p:par>
                              <p:par>
                                <p:cTn id="1298" presetID="10" presetClass="entr" presetSubtype="0" fill="hold" grpId="0" nodeType="withEffect">
                                  <p:stCondLst>
                                    <p:cond delay="300"/>
                                  </p:stCondLst>
                                  <p:childTnLst>
                                    <p:set>
                                      <p:cBhvr>
                                        <p:cTn id="1299" dur="1" fill="hold">
                                          <p:stCondLst>
                                            <p:cond delay="0"/>
                                          </p:stCondLst>
                                        </p:cTn>
                                        <p:tgtEl>
                                          <p:spTgt spid="449"/>
                                        </p:tgtEl>
                                        <p:attrNameLst>
                                          <p:attrName>style.visibility</p:attrName>
                                        </p:attrNameLst>
                                      </p:cBhvr>
                                      <p:to>
                                        <p:strVal val="visible"/>
                                      </p:to>
                                    </p:set>
                                    <p:animEffect transition="in" filter="fade">
                                      <p:cBhvr>
                                        <p:cTn id="1300" dur="500"/>
                                        <p:tgtEl>
                                          <p:spTgt spid="449"/>
                                        </p:tgtEl>
                                      </p:cBhvr>
                                    </p:animEffect>
                                  </p:childTnLst>
                                </p:cTn>
                              </p:par>
                              <p:par>
                                <p:cTn id="1301" presetID="10" presetClass="entr" presetSubtype="0" fill="hold" grpId="0" nodeType="withEffect">
                                  <p:stCondLst>
                                    <p:cond delay="200"/>
                                  </p:stCondLst>
                                  <p:childTnLst>
                                    <p:set>
                                      <p:cBhvr>
                                        <p:cTn id="1302" dur="1" fill="hold">
                                          <p:stCondLst>
                                            <p:cond delay="0"/>
                                          </p:stCondLst>
                                        </p:cTn>
                                        <p:tgtEl>
                                          <p:spTgt spid="450"/>
                                        </p:tgtEl>
                                        <p:attrNameLst>
                                          <p:attrName>style.visibility</p:attrName>
                                        </p:attrNameLst>
                                      </p:cBhvr>
                                      <p:to>
                                        <p:strVal val="visible"/>
                                      </p:to>
                                    </p:set>
                                    <p:animEffect transition="in" filter="fade">
                                      <p:cBhvr>
                                        <p:cTn id="1303" dur="500"/>
                                        <p:tgtEl>
                                          <p:spTgt spid="450"/>
                                        </p:tgtEl>
                                      </p:cBhvr>
                                    </p:animEffect>
                                  </p:childTnLst>
                                </p:cTn>
                              </p:par>
                              <p:par>
                                <p:cTn id="1304" presetID="10" presetClass="entr" presetSubtype="0" fill="hold" grpId="0" nodeType="withEffect">
                                  <p:stCondLst>
                                    <p:cond delay="200"/>
                                  </p:stCondLst>
                                  <p:childTnLst>
                                    <p:set>
                                      <p:cBhvr>
                                        <p:cTn id="1305" dur="1" fill="hold">
                                          <p:stCondLst>
                                            <p:cond delay="0"/>
                                          </p:stCondLst>
                                        </p:cTn>
                                        <p:tgtEl>
                                          <p:spTgt spid="451"/>
                                        </p:tgtEl>
                                        <p:attrNameLst>
                                          <p:attrName>style.visibility</p:attrName>
                                        </p:attrNameLst>
                                      </p:cBhvr>
                                      <p:to>
                                        <p:strVal val="visible"/>
                                      </p:to>
                                    </p:set>
                                    <p:animEffect transition="in" filter="fade">
                                      <p:cBhvr>
                                        <p:cTn id="1306" dur="500"/>
                                        <p:tgtEl>
                                          <p:spTgt spid="451"/>
                                        </p:tgtEl>
                                      </p:cBhvr>
                                    </p:animEffect>
                                  </p:childTnLst>
                                </p:cTn>
                              </p:par>
                              <p:par>
                                <p:cTn id="1307" presetID="10" presetClass="entr" presetSubtype="0" fill="hold" grpId="0" nodeType="withEffect">
                                  <p:stCondLst>
                                    <p:cond delay="300"/>
                                  </p:stCondLst>
                                  <p:childTnLst>
                                    <p:set>
                                      <p:cBhvr>
                                        <p:cTn id="1308" dur="1" fill="hold">
                                          <p:stCondLst>
                                            <p:cond delay="0"/>
                                          </p:stCondLst>
                                        </p:cTn>
                                        <p:tgtEl>
                                          <p:spTgt spid="452"/>
                                        </p:tgtEl>
                                        <p:attrNameLst>
                                          <p:attrName>style.visibility</p:attrName>
                                        </p:attrNameLst>
                                      </p:cBhvr>
                                      <p:to>
                                        <p:strVal val="visible"/>
                                      </p:to>
                                    </p:set>
                                    <p:animEffect transition="in" filter="fade">
                                      <p:cBhvr>
                                        <p:cTn id="1309" dur="500"/>
                                        <p:tgtEl>
                                          <p:spTgt spid="452"/>
                                        </p:tgtEl>
                                      </p:cBhvr>
                                    </p:animEffect>
                                  </p:childTnLst>
                                </p:cTn>
                              </p:par>
                              <p:par>
                                <p:cTn id="1310" presetID="10" presetClass="entr" presetSubtype="0" fill="hold" grpId="0" nodeType="withEffect">
                                  <p:stCondLst>
                                    <p:cond delay="200"/>
                                  </p:stCondLst>
                                  <p:childTnLst>
                                    <p:set>
                                      <p:cBhvr>
                                        <p:cTn id="1311" dur="1" fill="hold">
                                          <p:stCondLst>
                                            <p:cond delay="0"/>
                                          </p:stCondLst>
                                        </p:cTn>
                                        <p:tgtEl>
                                          <p:spTgt spid="453"/>
                                        </p:tgtEl>
                                        <p:attrNameLst>
                                          <p:attrName>style.visibility</p:attrName>
                                        </p:attrNameLst>
                                      </p:cBhvr>
                                      <p:to>
                                        <p:strVal val="visible"/>
                                      </p:to>
                                    </p:set>
                                    <p:animEffect transition="in" filter="fade">
                                      <p:cBhvr>
                                        <p:cTn id="1312" dur="500"/>
                                        <p:tgtEl>
                                          <p:spTgt spid="453"/>
                                        </p:tgtEl>
                                      </p:cBhvr>
                                    </p:animEffect>
                                  </p:childTnLst>
                                </p:cTn>
                              </p:par>
                              <p:par>
                                <p:cTn id="1313" presetID="10" presetClass="entr" presetSubtype="0" fill="hold" grpId="0" nodeType="withEffect">
                                  <p:stCondLst>
                                    <p:cond delay="100"/>
                                  </p:stCondLst>
                                  <p:childTnLst>
                                    <p:set>
                                      <p:cBhvr>
                                        <p:cTn id="1314" dur="1" fill="hold">
                                          <p:stCondLst>
                                            <p:cond delay="0"/>
                                          </p:stCondLst>
                                        </p:cTn>
                                        <p:tgtEl>
                                          <p:spTgt spid="454"/>
                                        </p:tgtEl>
                                        <p:attrNameLst>
                                          <p:attrName>style.visibility</p:attrName>
                                        </p:attrNameLst>
                                      </p:cBhvr>
                                      <p:to>
                                        <p:strVal val="visible"/>
                                      </p:to>
                                    </p:set>
                                    <p:animEffect transition="in" filter="fade">
                                      <p:cBhvr>
                                        <p:cTn id="1315" dur="500"/>
                                        <p:tgtEl>
                                          <p:spTgt spid="454"/>
                                        </p:tgtEl>
                                      </p:cBhvr>
                                    </p:animEffect>
                                  </p:childTnLst>
                                </p:cTn>
                              </p:par>
                              <p:par>
                                <p:cTn id="1316" presetID="10" presetClass="entr" presetSubtype="0" fill="hold" grpId="0" nodeType="withEffect">
                                  <p:stCondLst>
                                    <p:cond delay="100"/>
                                  </p:stCondLst>
                                  <p:childTnLst>
                                    <p:set>
                                      <p:cBhvr>
                                        <p:cTn id="1317" dur="1" fill="hold">
                                          <p:stCondLst>
                                            <p:cond delay="0"/>
                                          </p:stCondLst>
                                        </p:cTn>
                                        <p:tgtEl>
                                          <p:spTgt spid="455"/>
                                        </p:tgtEl>
                                        <p:attrNameLst>
                                          <p:attrName>style.visibility</p:attrName>
                                        </p:attrNameLst>
                                      </p:cBhvr>
                                      <p:to>
                                        <p:strVal val="visible"/>
                                      </p:to>
                                    </p:set>
                                    <p:animEffect transition="in" filter="fade">
                                      <p:cBhvr>
                                        <p:cTn id="1318" dur="500"/>
                                        <p:tgtEl>
                                          <p:spTgt spid="455"/>
                                        </p:tgtEl>
                                      </p:cBhvr>
                                    </p:animEffect>
                                  </p:childTnLst>
                                </p:cTn>
                              </p:par>
                              <p:par>
                                <p:cTn id="1319" presetID="10" presetClass="entr" presetSubtype="0" fill="hold" grpId="0" nodeType="withEffect">
                                  <p:stCondLst>
                                    <p:cond delay="100"/>
                                  </p:stCondLst>
                                  <p:childTnLst>
                                    <p:set>
                                      <p:cBhvr>
                                        <p:cTn id="1320" dur="1" fill="hold">
                                          <p:stCondLst>
                                            <p:cond delay="0"/>
                                          </p:stCondLst>
                                        </p:cTn>
                                        <p:tgtEl>
                                          <p:spTgt spid="456"/>
                                        </p:tgtEl>
                                        <p:attrNameLst>
                                          <p:attrName>style.visibility</p:attrName>
                                        </p:attrNameLst>
                                      </p:cBhvr>
                                      <p:to>
                                        <p:strVal val="visible"/>
                                      </p:to>
                                    </p:set>
                                    <p:animEffect transition="in" filter="fade">
                                      <p:cBhvr>
                                        <p:cTn id="1321" dur="500"/>
                                        <p:tgtEl>
                                          <p:spTgt spid="456"/>
                                        </p:tgtEl>
                                      </p:cBhvr>
                                    </p:animEffect>
                                  </p:childTnLst>
                                </p:cTn>
                              </p:par>
                              <p:par>
                                <p:cTn id="1322" presetID="10" presetClass="entr" presetSubtype="0" fill="hold" grpId="0" nodeType="withEffect">
                                  <p:stCondLst>
                                    <p:cond delay="100"/>
                                  </p:stCondLst>
                                  <p:childTnLst>
                                    <p:set>
                                      <p:cBhvr>
                                        <p:cTn id="1323" dur="1" fill="hold">
                                          <p:stCondLst>
                                            <p:cond delay="0"/>
                                          </p:stCondLst>
                                        </p:cTn>
                                        <p:tgtEl>
                                          <p:spTgt spid="458"/>
                                        </p:tgtEl>
                                        <p:attrNameLst>
                                          <p:attrName>style.visibility</p:attrName>
                                        </p:attrNameLst>
                                      </p:cBhvr>
                                      <p:to>
                                        <p:strVal val="visible"/>
                                      </p:to>
                                    </p:set>
                                    <p:animEffect transition="in" filter="fade">
                                      <p:cBhvr>
                                        <p:cTn id="1324" dur="500"/>
                                        <p:tgtEl>
                                          <p:spTgt spid="458"/>
                                        </p:tgtEl>
                                      </p:cBhvr>
                                    </p:animEffect>
                                  </p:childTnLst>
                                </p:cTn>
                              </p:par>
                              <p:par>
                                <p:cTn id="1325" presetID="10" presetClass="entr" presetSubtype="0" fill="hold" grpId="0" nodeType="withEffect">
                                  <p:stCondLst>
                                    <p:cond delay="100"/>
                                  </p:stCondLst>
                                  <p:childTnLst>
                                    <p:set>
                                      <p:cBhvr>
                                        <p:cTn id="1326" dur="1" fill="hold">
                                          <p:stCondLst>
                                            <p:cond delay="0"/>
                                          </p:stCondLst>
                                        </p:cTn>
                                        <p:tgtEl>
                                          <p:spTgt spid="459"/>
                                        </p:tgtEl>
                                        <p:attrNameLst>
                                          <p:attrName>style.visibility</p:attrName>
                                        </p:attrNameLst>
                                      </p:cBhvr>
                                      <p:to>
                                        <p:strVal val="visible"/>
                                      </p:to>
                                    </p:set>
                                    <p:animEffect transition="in" filter="fade">
                                      <p:cBhvr>
                                        <p:cTn id="1327" dur="500"/>
                                        <p:tgtEl>
                                          <p:spTgt spid="459"/>
                                        </p:tgtEl>
                                      </p:cBhvr>
                                    </p:animEffect>
                                  </p:childTnLst>
                                </p:cTn>
                              </p:par>
                              <p:par>
                                <p:cTn id="1328" presetID="10" presetClass="entr" presetSubtype="0" fill="hold" grpId="0" nodeType="withEffect">
                                  <p:stCondLst>
                                    <p:cond delay="200"/>
                                  </p:stCondLst>
                                  <p:childTnLst>
                                    <p:set>
                                      <p:cBhvr>
                                        <p:cTn id="1329" dur="1" fill="hold">
                                          <p:stCondLst>
                                            <p:cond delay="0"/>
                                          </p:stCondLst>
                                        </p:cTn>
                                        <p:tgtEl>
                                          <p:spTgt spid="460"/>
                                        </p:tgtEl>
                                        <p:attrNameLst>
                                          <p:attrName>style.visibility</p:attrName>
                                        </p:attrNameLst>
                                      </p:cBhvr>
                                      <p:to>
                                        <p:strVal val="visible"/>
                                      </p:to>
                                    </p:set>
                                    <p:animEffect transition="in" filter="fade">
                                      <p:cBhvr>
                                        <p:cTn id="1330" dur="500"/>
                                        <p:tgtEl>
                                          <p:spTgt spid="460"/>
                                        </p:tgtEl>
                                      </p:cBhvr>
                                    </p:animEffect>
                                  </p:childTnLst>
                                </p:cTn>
                              </p:par>
                              <p:par>
                                <p:cTn id="1331" presetID="10" presetClass="entr" presetSubtype="0" fill="hold" grpId="0" nodeType="withEffect">
                                  <p:stCondLst>
                                    <p:cond delay="300"/>
                                  </p:stCondLst>
                                  <p:childTnLst>
                                    <p:set>
                                      <p:cBhvr>
                                        <p:cTn id="1332" dur="1" fill="hold">
                                          <p:stCondLst>
                                            <p:cond delay="0"/>
                                          </p:stCondLst>
                                        </p:cTn>
                                        <p:tgtEl>
                                          <p:spTgt spid="461"/>
                                        </p:tgtEl>
                                        <p:attrNameLst>
                                          <p:attrName>style.visibility</p:attrName>
                                        </p:attrNameLst>
                                      </p:cBhvr>
                                      <p:to>
                                        <p:strVal val="visible"/>
                                      </p:to>
                                    </p:set>
                                    <p:animEffect transition="in" filter="fade">
                                      <p:cBhvr>
                                        <p:cTn id="1333" dur="500"/>
                                        <p:tgtEl>
                                          <p:spTgt spid="461"/>
                                        </p:tgtEl>
                                      </p:cBhvr>
                                    </p:animEffect>
                                  </p:childTnLst>
                                </p:cTn>
                              </p:par>
                              <p:par>
                                <p:cTn id="1334" presetID="10" presetClass="entr" presetSubtype="0" fill="hold" grpId="0" nodeType="withEffect">
                                  <p:stCondLst>
                                    <p:cond delay="100"/>
                                  </p:stCondLst>
                                  <p:childTnLst>
                                    <p:set>
                                      <p:cBhvr>
                                        <p:cTn id="1335" dur="1" fill="hold">
                                          <p:stCondLst>
                                            <p:cond delay="0"/>
                                          </p:stCondLst>
                                        </p:cTn>
                                        <p:tgtEl>
                                          <p:spTgt spid="462"/>
                                        </p:tgtEl>
                                        <p:attrNameLst>
                                          <p:attrName>style.visibility</p:attrName>
                                        </p:attrNameLst>
                                      </p:cBhvr>
                                      <p:to>
                                        <p:strVal val="visible"/>
                                      </p:to>
                                    </p:set>
                                    <p:animEffect transition="in" filter="fade">
                                      <p:cBhvr>
                                        <p:cTn id="1336" dur="500"/>
                                        <p:tgtEl>
                                          <p:spTgt spid="462"/>
                                        </p:tgtEl>
                                      </p:cBhvr>
                                    </p:animEffect>
                                  </p:childTnLst>
                                </p:cTn>
                              </p:par>
                              <p:par>
                                <p:cTn id="1337" presetID="10" presetClass="entr" presetSubtype="0" fill="hold" grpId="0" nodeType="withEffect">
                                  <p:stCondLst>
                                    <p:cond delay="0"/>
                                  </p:stCondLst>
                                  <p:childTnLst>
                                    <p:set>
                                      <p:cBhvr>
                                        <p:cTn id="1338" dur="1" fill="hold">
                                          <p:stCondLst>
                                            <p:cond delay="0"/>
                                          </p:stCondLst>
                                        </p:cTn>
                                        <p:tgtEl>
                                          <p:spTgt spid="463"/>
                                        </p:tgtEl>
                                        <p:attrNameLst>
                                          <p:attrName>style.visibility</p:attrName>
                                        </p:attrNameLst>
                                      </p:cBhvr>
                                      <p:to>
                                        <p:strVal val="visible"/>
                                      </p:to>
                                    </p:set>
                                    <p:animEffect transition="in" filter="fade">
                                      <p:cBhvr>
                                        <p:cTn id="1339" dur="500"/>
                                        <p:tgtEl>
                                          <p:spTgt spid="463"/>
                                        </p:tgtEl>
                                      </p:cBhvr>
                                    </p:animEffect>
                                  </p:childTnLst>
                                </p:cTn>
                              </p:par>
                              <p:par>
                                <p:cTn id="1340" presetID="10" presetClass="entr" presetSubtype="0" fill="hold" grpId="0" nodeType="withEffect">
                                  <p:stCondLst>
                                    <p:cond delay="100"/>
                                  </p:stCondLst>
                                  <p:childTnLst>
                                    <p:set>
                                      <p:cBhvr>
                                        <p:cTn id="1341" dur="1" fill="hold">
                                          <p:stCondLst>
                                            <p:cond delay="0"/>
                                          </p:stCondLst>
                                        </p:cTn>
                                        <p:tgtEl>
                                          <p:spTgt spid="464"/>
                                        </p:tgtEl>
                                        <p:attrNameLst>
                                          <p:attrName>style.visibility</p:attrName>
                                        </p:attrNameLst>
                                      </p:cBhvr>
                                      <p:to>
                                        <p:strVal val="visible"/>
                                      </p:to>
                                    </p:set>
                                    <p:animEffect transition="in" filter="fade">
                                      <p:cBhvr>
                                        <p:cTn id="1342" dur="500"/>
                                        <p:tgtEl>
                                          <p:spTgt spid="464"/>
                                        </p:tgtEl>
                                      </p:cBhvr>
                                    </p:animEffect>
                                  </p:childTnLst>
                                </p:cTn>
                              </p:par>
                              <p:par>
                                <p:cTn id="1343" presetID="10" presetClass="entr" presetSubtype="0" fill="hold" grpId="0" nodeType="withEffect">
                                  <p:stCondLst>
                                    <p:cond delay="300"/>
                                  </p:stCondLst>
                                  <p:childTnLst>
                                    <p:set>
                                      <p:cBhvr>
                                        <p:cTn id="1344" dur="1" fill="hold">
                                          <p:stCondLst>
                                            <p:cond delay="0"/>
                                          </p:stCondLst>
                                        </p:cTn>
                                        <p:tgtEl>
                                          <p:spTgt spid="465"/>
                                        </p:tgtEl>
                                        <p:attrNameLst>
                                          <p:attrName>style.visibility</p:attrName>
                                        </p:attrNameLst>
                                      </p:cBhvr>
                                      <p:to>
                                        <p:strVal val="visible"/>
                                      </p:to>
                                    </p:set>
                                    <p:animEffect transition="in" filter="fade">
                                      <p:cBhvr>
                                        <p:cTn id="1345" dur="500"/>
                                        <p:tgtEl>
                                          <p:spTgt spid="465"/>
                                        </p:tgtEl>
                                      </p:cBhvr>
                                    </p:animEffect>
                                  </p:childTnLst>
                                </p:cTn>
                              </p:par>
                            </p:childTnLst>
                          </p:cTn>
                        </p:par>
                        <p:par>
                          <p:cTn id="1346" fill="hold">
                            <p:stCondLst>
                              <p:cond delay="10900"/>
                            </p:stCondLst>
                            <p:childTnLst>
                              <p:par>
                                <p:cTn id="1347" presetID="10" presetClass="entr" presetSubtype="0" fill="hold" grpId="0" nodeType="afterEffect">
                                  <p:stCondLst>
                                    <p:cond delay="0"/>
                                  </p:stCondLst>
                                  <p:childTnLst>
                                    <p:set>
                                      <p:cBhvr>
                                        <p:cTn id="1348" dur="1" fill="hold">
                                          <p:stCondLst>
                                            <p:cond delay="0"/>
                                          </p:stCondLst>
                                        </p:cTn>
                                        <p:tgtEl>
                                          <p:spTgt spid="466"/>
                                        </p:tgtEl>
                                        <p:attrNameLst>
                                          <p:attrName>style.visibility</p:attrName>
                                        </p:attrNameLst>
                                      </p:cBhvr>
                                      <p:to>
                                        <p:strVal val="visible"/>
                                      </p:to>
                                    </p:set>
                                    <p:animEffect transition="in" filter="fade">
                                      <p:cBhvr>
                                        <p:cTn id="1349" dur="500"/>
                                        <p:tgtEl>
                                          <p:spTgt spid="466"/>
                                        </p:tgtEl>
                                      </p:cBhvr>
                                    </p:animEffect>
                                  </p:childTnLst>
                                </p:cTn>
                              </p:par>
                              <p:par>
                                <p:cTn id="1350" presetID="10" presetClass="entr" presetSubtype="0" fill="hold" grpId="0" nodeType="withEffect">
                                  <p:stCondLst>
                                    <p:cond delay="100"/>
                                  </p:stCondLst>
                                  <p:childTnLst>
                                    <p:set>
                                      <p:cBhvr>
                                        <p:cTn id="1351" dur="1" fill="hold">
                                          <p:stCondLst>
                                            <p:cond delay="0"/>
                                          </p:stCondLst>
                                        </p:cTn>
                                        <p:tgtEl>
                                          <p:spTgt spid="457"/>
                                        </p:tgtEl>
                                        <p:attrNameLst>
                                          <p:attrName>style.visibility</p:attrName>
                                        </p:attrNameLst>
                                      </p:cBhvr>
                                      <p:to>
                                        <p:strVal val="visible"/>
                                      </p:to>
                                    </p:set>
                                    <p:animEffect transition="in" filter="fade">
                                      <p:cBhvr>
                                        <p:cTn id="1352" dur="500"/>
                                        <p:tgtEl>
                                          <p:spTgt spid="457"/>
                                        </p:tgtEl>
                                      </p:cBhvr>
                                    </p:animEffect>
                                  </p:childTnLst>
                                </p:cTn>
                              </p:par>
                              <p:par>
                                <p:cTn id="1353" presetID="10" presetClass="entr" presetSubtype="0" fill="hold" grpId="0" nodeType="withEffect">
                                  <p:stCondLst>
                                    <p:cond delay="300"/>
                                  </p:stCondLst>
                                  <p:childTnLst>
                                    <p:set>
                                      <p:cBhvr>
                                        <p:cTn id="1354" dur="1" fill="hold">
                                          <p:stCondLst>
                                            <p:cond delay="0"/>
                                          </p:stCondLst>
                                        </p:cTn>
                                        <p:tgtEl>
                                          <p:spTgt spid="467"/>
                                        </p:tgtEl>
                                        <p:attrNameLst>
                                          <p:attrName>style.visibility</p:attrName>
                                        </p:attrNameLst>
                                      </p:cBhvr>
                                      <p:to>
                                        <p:strVal val="visible"/>
                                      </p:to>
                                    </p:set>
                                    <p:animEffect transition="in" filter="fade">
                                      <p:cBhvr>
                                        <p:cTn id="1355" dur="500"/>
                                        <p:tgtEl>
                                          <p:spTgt spid="467"/>
                                        </p:tgtEl>
                                      </p:cBhvr>
                                    </p:animEffect>
                                  </p:childTnLst>
                                </p:cTn>
                              </p:par>
                              <p:par>
                                <p:cTn id="1356" presetID="10" presetClass="entr" presetSubtype="0" fill="hold" grpId="0" nodeType="withEffect">
                                  <p:stCondLst>
                                    <p:cond delay="300"/>
                                  </p:stCondLst>
                                  <p:childTnLst>
                                    <p:set>
                                      <p:cBhvr>
                                        <p:cTn id="1357" dur="1" fill="hold">
                                          <p:stCondLst>
                                            <p:cond delay="0"/>
                                          </p:stCondLst>
                                        </p:cTn>
                                        <p:tgtEl>
                                          <p:spTgt spid="468"/>
                                        </p:tgtEl>
                                        <p:attrNameLst>
                                          <p:attrName>style.visibility</p:attrName>
                                        </p:attrNameLst>
                                      </p:cBhvr>
                                      <p:to>
                                        <p:strVal val="visible"/>
                                      </p:to>
                                    </p:set>
                                    <p:animEffect transition="in" filter="fade">
                                      <p:cBhvr>
                                        <p:cTn id="1358" dur="500"/>
                                        <p:tgtEl>
                                          <p:spTgt spid="468"/>
                                        </p:tgtEl>
                                      </p:cBhvr>
                                    </p:animEffect>
                                  </p:childTnLst>
                                </p:cTn>
                              </p:par>
                            </p:childTnLst>
                          </p:cTn>
                        </p:par>
                        <p:par>
                          <p:cTn id="1359" fill="hold">
                            <p:stCondLst>
                              <p:cond delay="11700"/>
                            </p:stCondLst>
                            <p:childTnLst>
                              <p:par>
                                <p:cTn id="1360" presetID="10" presetClass="entr" presetSubtype="0" fill="hold" grpId="0" nodeType="afterEffect">
                                  <p:stCondLst>
                                    <p:cond delay="0"/>
                                  </p:stCondLst>
                                  <p:childTnLst>
                                    <p:set>
                                      <p:cBhvr>
                                        <p:cTn id="1361" dur="1" fill="hold">
                                          <p:stCondLst>
                                            <p:cond delay="0"/>
                                          </p:stCondLst>
                                        </p:cTn>
                                        <p:tgtEl>
                                          <p:spTgt spid="470"/>
                                        </p:tgtEl>
                                        <p:attrNameLst>
                                          <p:attrName>style.visibility</p:attrName>
                                        </p:attrNameLst>
                                      </p:cBhvr>
                                      <p:to>
                                        <p:strVal val="visible"/>
                                      </p:to>
                                    </p:set>
                                    <p:animEffect transition="in" filter="fade">
                                      <p:cBhvr>
                                        <p:cTn id="1362" dur="500"/>
                                        <p:tgtEl>
                                          <p:spTgt spid="470"/>
                                        </p:tgtEl>
                                      </p:cBhvr>
                                    </p:animEffect>
                                  </p:childTnLst>
                                </p:cTn>
                              </p:par>
                              <p:par>
                                <p:cTn id="1363" presetID="10" presetClass="entr" presetSubtype="0" fill="hold" grpId="0" nodeType="withEffect">
                                  <p:stCondLst>
                                    <p:cond delay="100"/>
                                  </p:stCondLst>
                                  <p:childTnLst>
                                    <p:set>
                                      <p:cBhvr>
                                        <p:cTn id="1364" dur="1" fill="hold">
                                          <p:stCondLst>
                                            <p:cond delay="0"/>
                                          </p:stCondLst>
                                        </p:cTn>
                                        <p:tgtEl>
                                          <p:spTgt spid="471"/>
                                        </p:tgtEl>
                                        <p:attrNameLst>
                                          <p:attrName>style.visibility</p:attrName>
                                        </p:attrNameLst>
                                      </p:cBhvr>
                                      <p:to>
                                        <p:strVal val="visible"/>
                                      </p:to>
                                    </p:set>
                                    <p:animEffect transition="in" filter="fade">
                                      <p:cBhvr>
                                        <p:cTn id="1365" dur="500"/>
                                        <p:tgtEl>
                                          <p:spTgt spid="471"/>
                                        </p:tgtEl>
                                      </p:cBhvr>
                                    </p:animEffect>
                                  </p:childTnLst>
                                </p:cTn>
                              </p:par>
                              <p:par>
                                <p:cTn id="1366" presetID="10" presetClass="entr" presetSubtype="0" fill="hold" grpId="0" nodeType="withEffect">
                                  <p:stCondLst>
                                    <p:cond delay="300"/>
                                  </p:stCondLst>
                                  <p:childTnLst>
                                    <p:set>
                                      <p:cBhvr>
                                        <p:cTn id="1367" dur="1" fill="hold">
                                          <p:stCondLst>
                                            <p:cond delay="0"/>
                                          </p:stCondLst>
                                        </p:cTn>
                                        <p:tgtEl>
                                          <p:spTgt spid="472"/>
                                        </p:tgtEl>
                                        <p:attrNameLst>
                                          <p:attrName>style.visibility</p:attrName>
                                        </p:attrNameLst>
                                      </p:cBhvr>
                                      <p:to>
                                        <p:strVal val="visible"/>
                                      </p:to>
                                    </p:set>
                                    <p:animEffect transition="in" filter="fade">
                                      <p:cBhvr>
                                        <p:cTn id="1368" dur="500"/>
                                        <p:tgtEl>
                                          <p:spTgt spid="472"/>
                                        </p:tgtEl>
                                      </p:cBhvr>
                                    </p:animEffect>
                                  </p:childTnLst>
                                </p:cTn>
                              </p:par>
                              <p:par>
                                <p:cTn id="1369" presetID="10" presetClass="entr" presetSubtype="0" fill="hold" grpId="0" nodeType="withEffect">
                                  <p:stCondLst>
                                    <p:cond delay="300"/>
                                  </p:stCondLst>
                                  <p:childTnLst>
                                    <p:set>
                                      <p:cBhvr>
                                        <p:cTn id="1370" dur="1" fill="hold">
                                          <p:stCondLst>
                                            <p:cond delay="0"/>
                                          </p:stCondLst>
                                        </p:cTn>
                                        <p:tgtEl>
                                          <p:spTgt spid="473"/>
                                        </p:tgtEl>
                                        <p:attrNameLst>
                                          <p:attrName>style.visibility</p:attrName>
                                        </p:attrNameLst>
                                      </p:cBhvr>
                                      <p:to>
                                        <p:strVal val="visible"/>
                                      </p:to>
                                    </p:set>
                                    <p:animEffect transition="in" filter="fade">
                                      <p:cBhvr>
                                        <p:cTn id="1371" dur="500"/>
                                        <p:tgtEl>
                                          <p:spTgt spid="473"/>
                                        </p:tgtEl>
                                      </p:cBhvr>
                                    </p:animEffect>
                                  </p:childTnLst>
                                </p:cTn>
                              </p:par>
                            </p:childTnLst>
                          </p:cTn>
                        </p:par>
                        <p:par>
                          <p:cTn id="1372" fill="hold">
                            <p:stCondLst>
                              <p:cond delay="12500"/>
                            </p:stCondLst>
                            <p:childTnLst>
                              <p:par>
                                <p:cTn id="1373" presetID="10" presetClass="entr" presetSubtype="0" fill="hold" grpId="0" nodeType="afterEffect">
                                  <p:stCondLst>
                                    <p:cond delay="0"/>
                                  </p:stCondLst>
                                  <p:childTnLst>
                                    <p:set>
                                      <p:cBhvr>
                                        <p:cTn id="1374" dur="1" fill="hold">
                                          <p:stCondLst>
                                            <p:cond delay="0"/>
                                          </p:stCondLst>
                                        </p:cTn>
                                        <p:tgtEl>
                                          <p:spTgt spid="474"/>
                                        </p:tgtEl>
                                        <p:attrNameLst>
                                          <p:attrName>style.visibility</p:attrName>
                                        </p:attrNameLst>
                                      </p:cBhvr>
                                      <p:to>
                                        <p:strVal val="visible"/>
                                      </p:to>
                                    </p:set>
                                    <p:animEffect transition="in" filter="fade">
                                      <p:cBhvr>
                                        <p:cTn id="1375" dur="500"/>
                                        <p:tgtEl>
                                          <p:spTgt spid="474"/>
                                        </p:tgtEl>
                                      </p:cBhvr>
                                    </p:animEffect>
                                  </p:childTnLst>
                                </p:cTn>
                              </p:par>
                              <p:par>
                                <p:cTn id="1376" presetID="10" presetClass="entr" presetSubtype="0" fill="hold" grpId="0" nodeType="withEffect">
                                  <p:stCondLst>
                                    <p:cond delay="200"/>
                                  </p:stCondLst>
                                  <p:childTnLst>
                                    <p:set>
                                      <p:cBhvr>
                                        <p:cTn id="1377" dur="1" fill="hold">
                                          <p:stCondLst>
                                            <p:cond delay="0"/>
                                          </p:stCondLst>
                                        </p:cTn>
                                        <p:tgtEl>
                                          <p:spTgt spid="475"/>
                                        </p:tgtEl>
                                        <p:attrNameLst>
                                          <p:attrName>style.visibility</p:attrName>
                                        </p:attrNameLst>
                                      </p:cBhvr>
                                      <p:to>
                                        <p:strVal val="visible"/>
                                      </p:to>
                                    </p:set>
                                    <p:animEffect transition="in" filter="fade">
                                      <p:cBhvr>
                                        <p:cTn id="1378" dur="500"/>
                                        <p:tgtEl>
                                          <p:spTgt spid="475"/>
                                        </p:tgtEl>
                                      </p:cBhvr>
                                    </p:animEffect>
                                  </p:childTnLst>
                                </p:cTn>
                              </p:par>
                              <p:par>
                                <p:cTn id="1379" presetID="10" presetClass="entr" presetSubtype="0" fill="hold" grpId="0" nodeType="withEffect">
                                  <p:stCondLst>
                                    <p:cond delay="100"/>
                                  </p:stCondLst>
                                  <p:childTnLst>
                                    <p:set>
                                      <p:cBhvr>
                                        <p:cTn id="1380" dur="1" fill="hold">
                                          <p:stCondLst>
                                            <p:cond delay="0"/>
                                          </p:stCondLst>
                                        </p:cTn>
                                        <p:tgtEl>
                                          <p:spTgt spid="476"/>
                                        </p:tgtEl>
                                        <p:attrNameLst>
                                          <p:attrName>style.visibility</p:attrName>
                                        </p:attrNameLst>
                                      </p:cBhvr>
                                      <p:to>
                                        <p:strVal val="visible"/>
                                      </p:to>
                                    </p:set>
                                    <p:animEffect transition="in" filter="fade">
                                      <p:cBhvr>
                                        <p:cTn id="1381" dur="500"/>
                                        <p:tgtEl>
                                          <p:spTgt spid="476"/>
                                        </p:tgtEl>
                                      </p:cBhvr>
                                    </p:animEffect>
                                  </p:childTnLst>
                                </p:cTn>
                              </p:par>
                              <p:par>
                                <p:cTn id="1382" presetID="10" presetClass="entr" presetSubtype="0" fill="hold" grpId="0" nodeType="withEffect">
                                  <p:stCondLst>
                                    <p:cond delay="100"/>
                                  </p:stCondLst>
                                  <p:childTnLst>
                                    <p:set>
                                      <p:cBhvr>
                                        <p:cTn id="1383" dur="1" fill="hold">
                                          <p:stCondLst>
                                            <p:cond delay="0"/>
                                          </p:stCondLst>
                                        </p:cTn>
                                        <p:tgtEl>
                                          <p:spTgt spid="469"/>
                                        </p:tgtEl>
                                        <p:attrNameLst>
                                          <p:attrName>style.visibility</p:attrName>
                                        </p:attrNameLst>
                                      </p:cBhvr>
                                      <p:to>
                                        <p:strVal val="visible"/>
                                      </p:to>
                                    </p:set>
                                    <p:animEffect transition="in" filter="fade">
                                      <p:cBhvr>
                                        <p:cTn id="1384" dur="500"/>
                                        <p:tgtEl>
                                          <p:spTgt spid="469"/>
                                        </p:tgtEl>
                                      </p:cBhvr>
                                    </p:animEffect>
                                  </p:childTnLst>
                                </p:cTn>
                              </p:par>
                              <p:par>
                                <p:cTn id="1385" presetID="10" presetClass="entr" presetSubtype="0" fill="hold" grpId="0" nodeType="withEffect">
                                  <p:stCondLst>
                                    <p:cond delay="300"/>
                                  </p:stCondLst>
                                  <p:childTnLst>
                                    <p:set>
                                      <p:cBhvr>
                                        <p:cTn id="1386" dur="1" fill="hold">
                                          <p:stCondLst>
                                            <p:cond delay="0"/>
                                          </p:stCondLst>
                                        </p:cTn>
                                        <p:tgtEl>
                                          <p:spTgt spid="477"/>
                                        </p:tgtEl>
                                        <p:attrNameLst>
                                          <p:attrName>style.visibility</p:attrName>
                                        </p:attrNameLst>
                                      </p:cBhvr>
                                      <p:to>
                                        <p:strVal val="visible"/>
                                      </p:to>
                                    </p:set>
                                    <p:animEffect transition="in" filter="fade">
                                      <p:cBhvr>
                                        <p:cTn id="1387" dur="500"/>
                                        <p:tgtEl>
                                          <p:spTgt spid="477"/>
                                        </p:tgtEl>
                                      </p:cBhvr>
                                    </p:animEffect>
                                  </p:childTnLst>
                                </p:cTn>
                              </p:par>
                              <p:par>
                                <p:cTn id="1388" presetID="10" presetClass="entr" presetSubtype="0" fill="hold" grpId="0" nodeType="withEffect">
                                  <p:stCondLst>
                                    <p:cond delay="300"/>
                                  </p:stCondLst>
                                  <p:childTnLst>
                                    <p:set>
                                      <p:cBhvr>
                                        <p:cTn id="1389" dur="1" fill="hold">
                                          <p:stCondLst>
                                            <p:cond delay="0"/>
                                          </p:stCondLst>
                                        </p:cTn>
                                        <p:tgtEl>
                                          <p:spTgt spid="478"/>
                                        </p:tgtEl>
                                        <p:attrNameLst>
                                          <p:attrName>style.visibility</p:attrName>
                                        </p:attrNameLst>
                                      </p:cBhvr>
                                      <p:to>
                                        <p:strVal val="visible"/>
                                      </p:to>
                                    </p:set>
                                    <p:animEffect transition="in" filter="fade">
                                      <p:cBhvr>
                                        <p:cTn id="1390" dur="500"/>
                                        <p:tgtEl>
                                          <p:spTgt spid="478"/>
                                        </p:tgtEl>
                                      </p:cBhvr>
                                    </p:animEffect>
                                  </p:childTnLst>
                                </p:cTn>
                              </p:par>
                              <p:par>
                                <p:cTn id="1391" presetID="10" presetClass="entr" presetSubtype="0" fill="hold" grpId="0" nodeType="withEffect">
                                  <p:stCondLst>
                                    <p:cond delay="200"/>
                                  </p:stCondLst>
                                  <p:childTnLst>
                                    <p:set>
                                      <p:cBhvr>
                                        <p:cTn id="1392" dur="1" fill="hold">
                                          <p:stCondLst>
                                            <p:cond delay="0"/>
                                          </p:stCondLst>
                                        </p:cTn>
                                        <p:tgtEl>
                                          <p:spTgt spid="479"/>
                                        </p:tgtEl>
                                        <p:attrNameLst>
                                          <p:attrName>style.visibility</p:attrName>
                                        </p:attrNameLst>
                                      </p:cBhvr>
                                      <p:to>
                                        <p:strVal val="visible"/>
                                      </p:to>
                                    </p:set>
                                    <p:animEffect transition="in" filter="fade">
                                      <p:cBhvr>
                                        <p:cTn id="1393" dur="500"/>
                                        <p:tgtEl>
                                          <p:spTgt spid="479"/>
                                        </p:tgtEl>
                                      </p:cBhvr>
                                    </p:animEffect>
                                  </p:childTnLst>
                                </p:cTn>
                              </p:par>
                              <p:par>
                                <p:cTn id="1394" presetID="10" presetClass="entr" presetSubtype="0" fill="hold" grpId="0" nodeType="withEffect">
                                  <p:stCondLst>
                                    <p:cond delay="300"/>
                                  </p:stCondLst>
                                  <p:childTnLst>
                                    <p:set>
                                      <p:cBhvr>
                                        <p:cTn id="1395" dur="1" fill="hold">
                                          <p:stCondLst>
                                            <p:cond delay="0"/>
                                          </p:stCondLst>
                                        </p:cTn>
                                        <p:tgtEl>
                                          <p:spTgt spid="480"/>
                                        </p:tgtEl>
                                        <p:attrNameLst>
                                          <p:attrName>style.visibility</p:attrName>
                                        </p:attrNameLst>
                                      </p:cBhvr>
                                      <p:to>
                                        <p:strVal val="visible"/>
                                      </p:to>
                                    </p:set>
                                    <p:animEffect transition="in" filter="fade">
                                      <p:cBhvr>
                                        <p:cTn id="1396" dur="500"/>
                                        <p:tgtEl>
                                          <p:spTgt spid="480"/>
                                        </p:tgtEl>
                                      </p:cBhvr>
                                    </p:animEffect>
                                  </p:childTnLst>
                                </p:cTn>
                              </p:par>
                              <p:par>
                                <p:cTn id="1397" presetID="10" presetClass="entr" presetSubtype="0" fill="hold" grpId="0" nodeType="withEffect">
                                  <p:stCondLst>
                                    <p:cond delay="300"/>
                                  </p:stCondLst>
                                  <p:childTnLst>
                                    <p:set>
                                      <p:cBhvr>
                                        <p:cTn id="1398" dur="1" fill="hold">
                                          <p:stCondLst>
                                            <p:cond delay="0"/>
                                          </p:stCondLst>
                                        </p:cTn>
                                        <p:tgtEl>
                                          <p:spTgt spid="481"/>
                                        </p:tgtEl>
                                        <p:attrNameLst>
                                          <p:attrName>style.visibility</p:attrName>
                                        </p:attrNameLst>
                                      </p:cBhvr>
                                      <p:to>
                                        <p:strVal val="visible"/>
                                      </p:to>
                                    </p:set>
                                    <p:animEffect transition="in" filter="fade">
                                      <p:cBhvr>
                                        <p:cTn id="1399" dur="500"/>
                                        <p:tgtEl>
                                          <p:spTgt spid="481"/>
                                        </p:tgtEl>
                                      </p:cBhvr>
                                    </p:animEffect>
                                  </p:childTnLst>
                                </p:cTn>
                              </p:par>
                              <p:par>
                                <p:cTn id="1400" presetID="10" presetClass="entr" presetSubtype="0" fill="hold" grpId="0" nodeType="withEffect">
                                  <p:stCondLst>
                                    <p:cond delay="200"/>
                                  </p:stCondLst>
                                  <p:childTnLst>
                                    <p:set>
                                      <p:cBhvr>
                                        <p:cTn id="1401" dur="1" fill="hold">
                                          <p:stCondLst>
                                            <p:cond delay="0"/>
                                          </p:stCondLst>
                                        </p:cTn>
                                        <p:tgtEl>
                                          <p:spTgt spid="482"/>
                                        </p:tgtEl>
                                        <p:attrNameLst>
                                          <p:attrName>style.visibility</p:attrName>
                                        </p:attrNameLst>
                                      </p:cBhvr>
                                      <p:to>
                                        <p:strVal val="visible"/>
                                      </p:to>
                                    </p:set>
                                    <p:animEffect transition="in" filter="fade">
                                      <p:cBhvr>
                                        <p:cTn id="1402" dur="500"/>
                                        <p:tgtEl>
                                          <p:spTgt spid="482"/>
                                        </p:tgtEl>
                                      </p:cBhvr>
                                    </p:animEffect>
                                  </p:childTnLst>
                                </p:cTn>
                              </p:par>
                              <p:par>
                                <p:cTn id="1403" presetID="10" presetClass="entr" presetSubtype="0" fill="hold" grpId="0" nodeType="withEffect">
                                  <p:stCondLst>
                                    <p:cond delay="200"/>
                                  </p:stCondLst>
                                  <p:childTnLst>
                                    <p:set>
                                      <p:cBhvr>
                                        <p:cTn id="1404" dur="1" fill="hold">
                                          <p:stCondLst>
                                            <p:cond delay="0"/>
                                          </p:stCondLst>
                                        </p:cTn>
                                        <p:tgtEl>
                                          <p:spTgt spid="483"/>
                                        </p:tgtEl>
                                        <p:attrNameLst>
                                          <p:attrName>style.visibility</p:attrName>
                                        </p:attrNameLst>
                                      </p:cBhvr>
                                      <p:to>
                                        <p:strVal val="visible"/>
                                      </p:to>
                                    </p:set>
                                    <p:animEffect transition="in" filter="fade">
                                      <p:cBhvr>
                                        <p:cTn id="1405" dur="500"/>
                                        <p:tgtEl>
                                          <p:spTgt spid="483"/>
                                        </p:tgtEl>
                                      </p:cBhvr>
                                    </p:animEffect>
                                  </p:childTnLst>
                                </p:cTn>
                              </p:par>
                              <p:par>
                                <p:cTn id="1406" presetID="10" presetClass="entr" presetSubtype="0" fill="hold" grpId="0" nodeType="withEffect">
                                  <p:stCondLst>
                                    <p:cond delay="100"/>
                                  </p:stCondLst>
                                  <p:childTnLst>
                                    <p:set>
                                      <p:cBhvr>
                                        <p:cTn id="1407" dur="1" fill="hold">
                                          <p:stCondLst>
                                            <p:cond delay="0"/>
                                          </p:stCondLst>
                                        </p:cTn>
                                        <p:tgtEl>
                                          <p:spTgt spid="484"/>
                                        </p:tgtEl>
                                        <p:attrNameLst>
                                          <p:attrName>style.visibility</p:attrName>
                                        </p:attrNameLst>
                                      </p:cBhvr>
                                      <p:to>
                                        <p:strVal val="visible"/>
                                      </p:to>
                                    </p:set>
                                    <p:animEffect transition="in" filter="fade">
                                      <p:cBhvr>
                                        <p:cTn id="1408" dur="500"/>
                                        <p:tgtEl>
                                          <p:spTgt spid="484"/>
                                        </p:tgtEl>
                                      </p:cBhvr>
                                    </p:animEffect>
                                  </p:childTnLst>
                                </p:cTn>
                              </p:par>
                              <p:par>
                                <p:cTn id="1409" presetID="10" presetClass="entr" presetSubtype="0" fill="hold" grpId="0" nodeType="withEffect">
                                  <p:stCondLst>
                                    <p:cond delay="300"/>
                                  </p:stCondLst>
                                  <p:childTnLst>
                                    <p:set>
                                      <p:cBhvr>
                                        <p:cTn id="1410" dur="1" fill="hold">
                                          <p:stCondLst>
                                            <p:cond delay="0"/>
                                          </p:stCondLst>
                                        </p:cTn>
                                        <p:tgtEl>
                                          <p:spTgt spid="485"/>
                                        </p:tgtEl>
                                        <p:attrNameLst>
                                          <p:attrName>style.visibility</p:attrName>
                                        </p:attrNameLst>
                                      </p:cBhvr>
                                      <p:to>
                                        <p:strVal val="visible"/>
                                      </p:to>
                                    </p:set>
                                    <p:animEffect transition="in" filter="fade">
                                      <p:cBhvr>
                                        <p:cTn id="1411" dur="500"/>
                                        <p:tgtEl>
                                          <p:spTgt spid="485"/>
                                        </p:tgtEl>
                                      </p:cBhvr>
                                    </p:animEffect>
                                  </p:childTnLst>
                                </p:cTn>
                              </p:par>
                            </p:childTnLst>
                          </p:cTn>
                        </p:par>
                        <p:par>
                          <p:cTn id="1412" fill="hold">
                            <p:stCondLst>
                              <p:cond delay="13300"/>
                            </p:stCondLst>
                            <p:childTnLst>
                              <p:par>
                                <p:cTn id="1413" presetID="10" presetClass="entr" presetSubtype="0" fill="hold" grpId="0" nodeType="afterEffect">
                                  <p:stCondLst>
                                    <p:cond delay="0"/>
                                  </p:stCondLst>
                                  <p:childTnLst>
                                    <p:set>
                                      <p:cBhvr>
                                        <p:cTn id="1414" dur="1" fill="hold">
                                          <p:stCondLst>
                                            <p:cond delay="0"/>
                                          </p:stCondLst>
                                        </p:cTn>
                                        <p:tgtEl>
                                          <p:spTgt spid="487"/>
                                        </p:tgtEl>
                                        <p:attrNameLst>
                                          <p:attrName>style.visibility</p:attrName>
                                        </p:attrNameLst>
                                      </p:cBhvr>
                                      <p:to>
                                        <p:strVal val="visible"/>
                                      </p:to>
                                    </p:set>
                                    <p:animEffect transition="in" filter="fade">
                                      <p:cBhvr>
                                        <p:cTn id="1415" dur="500"/>
                                        <p:tgtEl>
                                          <p:spTgt spid="487"/>
                                        </p:tgtEl>
                                      </p:cBhvr>
                                    </p:animEffect>
                                  </p:childTnLst>
                                </p:cTn>
                              </p:par>
                              <p:par>
                                <p:cTn id="1416" presetID="10" presetClass="entr" presetSubtype="0" fill="hold" grpId="0" nodeType="withEffect">
                                  <p:stCondLst>
                                    <p:cond delay="200"/>
                                  </p:stCondLst>
                                  <p:childTnLst>
                                    <p:set>
                                      <p:cBhvr>
                                        <p:cTn id="1417" dur="1" fill="hold">
                                          <p:stCondLst>
                                            <p:cond delay="0"/>
                                          </p:stCondLst>
                                        </p:cTn>
                                        <p:tgtEl>
                                          <p:spTgt spid="488"/>
                                        </p:tgtEl>
                                        <p:attrNameLst>
                                          <p:attrName>style.visibility</p:attrName>
                                        </p:attrNameLst>
                                      </p:cBhvr>
                                      <p:to>
                                        <p:strVal val="visible"/>
                                      </p:to>
                                    </p:set>
                                    <p:animEffect transition="in" filter="fade">
                                      <p:cBhvr>
                                        <p:cTn id="1418" dur="500"/>
                                        <p:tgtEl>
                                          <p:spTgt spid="488"/>
                                        </p:tgtEl>
                                      </p:cBhvr>
                                    </p:animEffect>
                                  </p:childTnLst>
                                </p:cTn>
                              </p:par>
                              <p:par>
                                <p:cTn id="1419" presetID="10" presetClass="entr" presetSubtype="0" fill="hold" grpId="0" nodeType="withEffect">
                                  <p:stCondLst>
                                    <p:cond delay="100"/>
                                  </p:stCondLst>
                                  <p:childTnLst>
                                    <p:set>
                                      <p:cBhvr>
                                        <p:cTn id="1420" dur="1" fill="hold">
                                          <p:stCondLst>
                                            <p:cond delay="0"/>
                                          </p:stCondLst>
                                        </p:cTn>
                                        <p:tgtEl>
                                          <p:spTgt spid="489"/>
                                        </p:tgtEl>
                                        <p:attrNameLst>
                                          <p:attrName>style.visibility</p:attrName>
                                        </p:attrNameLst>
                                      </p:cBhvr>
                                      <p:to>
                                        <p:strVal val="visible"/>
                                      </p:to>
                                    </p:set>
                                    <p:animEffect transition="in" filter="fade">
                                      <p:cBhvr>
                                        <p:cTn id="1421" dur="500"/>
                                        <p:tgtEl>
                                          <p:spTgt spid="489"/>
                                        </p:tgtEl>
                                      </p:cBhvr>
                                    </p:animEffect>
                                  </p:childTnLst>
                                </p:cTn>
                              </p:par>
                              <p:par>
                                <p:cTn id="1422" presetID="10" presetClass="entr" presetSubtype="0" fill="hold" grpId="0" nodeType="withEffect">
                                  <p:stCondLst>
                                    <p:cond delay="100"/>
                                  </p:stCondLst>
                                  <p:childTnLst>
                                    <p:set>
                                      <p:cBhvr>
                                        <p:cTn id="1423" dur="1" fill="hold">
                                          <p:stCondLst>
                                            <p:cond delay="0"/>
                                          </p:stCondLst>
                                        </p:cTn>
                                        <p:tgtEl>
                                          <p:spTgt spid="486"/>
                                        </p:tgtEl>
                                        <p:attrNameLst>
                                          <p:attrName>style.visibility</p:attrName>
                                        </p:attrNameLst>
                                      </p:cBhvr>
                                      <p:to>
                                        <p:strVal val="visible"/>
                                      </p:to>
                                    </p:set>
                                    <p:animEffect transition="in" filter="fade">
                                      <p:cBhvr>
                                        <p:cTn id="1424" dur="500"/>
                                        <p:tgtEl>
                                          <p:spTgt spid="486"/>
                                        </p:tgtEl>
                                      </p:cBhvr>
                                    </p:animEffect>
                                  </p:childTnLst>
                                </p:cTn>
                              </p:par>
                              <p:par>
                                <p:cTn id="1425" presetID="10" presetClass="entr" presetSubtype="0" fill="hold" grpId="0" nodeType="withEffect">
                                  <p:stCondLst>
                                    <p:cond delay="300"/>
                                  </p:stCondLst>
                                  <p:childTnLst>
                                    <p:set>
                                      <p:cBhvr>
                                        <p:cTn id="1426" dur="1" fill="hold">
                                          <p:stCondLst>
                                            <p:cond delay="0"/>
                                          </p:stCondLst>
                                        </p:cTn>
                                        <p:tgtEl>
                                          <p:spTgt spid="490"/>
                                        </p:tgtEl>
                                        <p:attrNameLst>
                                          <p:attrName>style.visibility</p:attrName>
                                        </p:attrNameLst>
                                      </p:cBhvr>
                                      <p:to>
                                        <p:strVal val="visible"/>
                                      </p:to>
                                    </p:set>
                                    <p:animEffect transition="in" filter="fade">
                                      <p:cBhvr>
                                        <p:cTn id="1427" dur="500"/>
                                        <p:tgtEl>
                                          <p:spTgt spid="490"/>
                                        </p:tgtEl>
                                      </p:cBhvr>
                                    </p:animEffect>
                                  </p:childTnLst>
                                </p:cTn>
                              </p:par>
                              <p:par>
                                <p:cTn id="1428" presetID="10" presetClass="entr" presetSubtype="0" fill="hold" grpId="0" nodeType="withEffect">
                                  <p:stCondLst>
                                    <p:cond delay="200"/>
                                  </p:stCondLst>
                                  <p:childTnLst>
                                    <p:set>
                                      <p:cBhvr>
                                        <p:cTn id="1429" dur="1" fill="hold">
                                          <p:stCondLst>
                                            <p:cond delay="0"/>
                                          </p:stCondLst>
                                        </p:cTn>
                                        <p:tgtEl>
                                          <p:spTgt spid="491"/>
                                        </p:tgtEl>
                                        <p:attrNameLst>
                                          <p:attrName>style.visibility</p:attrName>
                                        </p:attrNameLst>
                                      </p:cBhvr>
                                      <p:to>
                                        <p:strVal val="visible"/>
                                      </p:to>
                                    </p:set>
                                    <p:animEffect transition="in" filter="fade">
                                      <p:cBhvr>
                                        <p:cTn id="1430" dur="500"/>
                                        <p:tgtEl>
                                          <p:spTgt spid="491"/>
                                        </p:tgtEl>
                                      </p:cBhvr>
                                    </p:animEffect>
                                  </p:childTnLst>
                                </p:cTn>
                              </p:par>
                              <p:par>
                                <p:cTn id="1431" presetID="10" presetClass="entr" presetSubtype="0" fill="hold" grpId="0" nodeType="withEffect">
                                  <p:stCondLst>
                                    <p:cond delay="200"/>
                                  </p:stCondLst>
                                  <p:childTnLst>
                                    <p:set>
                                      <p:cBhvr>
                                        <p:cTn id="1432" dur="1" fill="hold">
                                          <p:stCondLst>
                                            <p:cond delay="0"/>
                                          </p:stCondLst>
                                        </p:cTn>
                                        <p:tgtEl>
                                          <p:spTgt spid="492"/>
                                        </p:tgtEl>
                                        <p:attrNameLst>
                                          <p:attrName>style.visibility</p:attrName>
                                        </p:attrNameLst>
                                      </p:cBhvr>
                                      <p:to>
                                        <p:strVal val="visible"/>
                                      </p:to>
                                    </p:set>
                                    <p:animEffect transition="in" filter="fade">
                                      <p:cBhvr>
                                        <p:cTn id="1433" dur="500"/>
                                        <p:tgtEl>
                                          <p:spTgt spid="492"/>
                                        </p:tgtEl>
                                      </p:cBhvr>
                                    </p:animEffect>
                                  </p:childTnLst>
                                </p:cTn>
                              </p:par>
                              <p:par>
                                <p:cTn id="1434" presetID="10" presetClass="entr" presetSubtype="0" fill="hold" grpId="0" nodeType="withEffect">
                                  <p:stCondLst>
                                    <p:cond delay="100"/>
                                  </p:stCondLst>
                                  <p:childTnLst>
                                    <p:set>
                                      <p:cBhvr>
                                        <p:cTn id="1435" dur="1" fill="hold">
                                          <p:stCondLst>
                                            <p:cond delay="0"/>
                                          </p:stCondLst>
                                        </p:cTn>
                                        <p:tgtEl>
                                          <p:spTgt spid="494"/>
                                        </p:tgtEl>
                                        <p:attrNameLst>
                                          <p:attrName>style.visibility</p:attrName>
                                        </p:attrNameLst>
                                      </p:cBhvr>
                                      <p:to>
                                        <p:strVal val="visible"/>
                                      </p:to>
                                    </p:set>
                                    <p:animEffect transition="in" filter="fade">
                                      <p:cBhvr>
                                        <p:cTn id="1436" dur="500"/>
                                        <p:tgtEl>
                                          <p:spTgt spid="494"/>
                                        </p:tgtEl>
                                      </p:cBhvr>
                                    </p:animEffect>
                                  </p:childTnLst>
                                </p:cTn>
                              </p:par>
                              <p:par>
                                <p:cTn id="1437" presetID="10" presetClass="entr" presetSubtype="0" fill="hold" grpId="0" nodeType="withEffect">
                                  <p:stCondLst>
                                    <p:cond delay="300"/>
                                  </p:stCondLst>
                                  <p:childTnLst>
                                    <p:set>
                                      <p:cBhvr>
                                        <p:cTn id="1438" dur="1" fill="hold">
                                          <p:stCondLst>
                                            <p:cond delay="0"/>
                                          </p:stCondLst>
                                        </p:cTn>
                                        <p:tgtEl>
                                          <p:spTgt spid="495"/>
                                        </p:tgtEl>
                                        <p:attrNameLst>
                                          <p:attrName>style.visibility</p:attrName>
                                        </p:attrNameLst>
                                      </p:cBhvr>
                                      <p:to>
                                        <p:strVal val="visible"/>
                                      </p:to>
                                    </p:set>
                                    <p:animEffect transition="in" filter="fade">
                                      <p:cBhvr>
                                        <p:cTn id="1439" dur="500"/>
                                        <p:tgtEl>
                                          <p:spTgt spid="495"/>
                                        </p:tgtEl>
                                      </p:cBhvr>
                                    </p:animEffect>
                                  </p:childTnLst>
                                </p:cTn>
                              </p:par>
                            </p:childTnLst>
                          </p:cTn>
                        </p:par>
                        <p:par>
                          <p:cTn id="1440" fill="hold">
                            <p:stCondLst>
                              <p:cond delay="14100"/>
                            </p:stCondLst>
                            <p:childTnLst>
                              <p:par>
                                <p:cTn id="1441" presetID="10" presetClass="entr" presetSubtype="0" fill="hold" grpId="0" nodeType="afterEffect">
                                  <p:stCondLst>
                                    <p:cond delay="0"/>
                                  </p:stCondLst>
                                  <p:childTnLst>
                                    <p:set>
                                      <p:cBhvr>
                                        <p:cTn id="1442" dur="1" fill="hold">
                                          <p:stCondLst>
                                            <p:cond delay="0"/>
                                          </p:stCondLst>
                                        </p:cTn>
                                        <p:tgtEl>
                                          <p:spTgt spid="496"/>
                                        </p:tgtEl>
                                        <p:attrNameLst>
                                          <p:attrName>style.visibility</p:attrName>
                                        </p:attrNameLst>
                                      </p:cBhvr>
                                      <p:to>
                                        <p:strVal val="visible"/>
                                      </p:to>
                                    </p:set>
                                    <p:animEffect transition="in" filter="fade">
                                      <p:cBhvr>
                                        <p:cTn id="1443" dur="500"/>
                                        <p:tgtEl>
                                          <p:spTgt spid="496"/>
                                        </p:tgtEl>
                                      </p:cBhvr>
                                    </p:animEffect>
                                  </p:childTnLst>
                                </p:cTn>
                              </p:par>
                              <p:par>
                                <p:cTn id="1444" presetID="10" presetClass="entr" presetSubtype="0" fill="hold" grpId="0" nodeType="withEffect">
                                  <p:stCondLst>
                                    <p:cond delay="100"/>
                                  </p:stCondLst>
                                  <p:childTnLst>
                                    <p:set>
                                      <p:cBhvr>
                                        <p:cTn id="1445" dur="1" fill="hold">
                                          <p:stCondLst>
                                            <p:cond delay="0"/>
                                          </p:stCondLst>
                                        </p:cTn>
                                        <p:tgtEl>
                                          <p:spTgt spid="493"/>
                                        </p:tgtEl>
                                        <p:attrNameLst>
                                          <p:attrName>style.visibility</p:attrName>
                                        </p:attrNameLst>
                                      </p:cBhvr>
                                      <p:to>
                                        <p:strVal val="visible"/>
                                      </p:to>
                                    </p:set>
                                    <p:animEffect transition="in" filter="fade">
                                      <p:cBhvr>
                                        <p:cTn id="1446" dur="500"/>
                                        <p:tgtEl>
                                          <p:spTgt spid="493"/>
                                        </p:tgtEl>
                                      </p:cBhvr>
                                    </p:animEffect>
                                  </p:childTnLst>
                                </p:cTn>
                              </p:par>
                              <p:par>
                                <p:cTn id="1447" presetID="10" presetClass="entr" presetSubtype="0" fill="hold" grpId="0" nodeType="withEffect">
                                  <p:stCondLst>
                                    <p:cond delay="300"/>
                                  </p:stCondLst>
                                  <p:childTnLst>
                                    <p:set>
                                      <p:cBhvr>
                                        <p:cTn id="1448" dur="1" fill="hold">
                                          <p:stCondLst>
                                            <p:cond delay="0"/>
                                          </p:stCondLst>
                                        </p:cTn>
                                        <p:tgtEl>
                                          <p:spTgt spid="497"/>
                                        </p:tgtEl>
                                        <p:attrNameLst>
                                          <p:attrName>style.visibility</p:attrName>
                                        </p:attrNameLst>
                                      </p:cBhvr>
                                      <p:to>
                                        <p:strVal val="visible"/>
                                      </p:to>
                                    </p:set>
                                    <p:animEffect transition="in" filter="fade">
                                      <p:cBhvr>
                                        <p:cTn id="1449" dur="500"/>
                                        <p:tgtEl>
                                          <p:spTgt spid="497"/>
                                        </p:tgtEl>
                                      </p:cBhvr>
                                    </p:animEffect>
                                  </p:childTnLst>
                                </p:cTn>
                              </p:par>
                              <p:par>
                                <p:cTn id="1450" presetID="10" presetClass="entr" presetSubtype="0" fill="hold" grpId="0" nodeType="withEffect">
                                  <p:stCondLst>
                                    <p:cond delay="300"/>
                                  </p:stCondLst>
                                  <p:childTnLst>
                                    <p:set>
                                      <p:cBhvr>
                                        <p:cTn id="1451" dur="1" fill="hold">
                                          <p:stCondLst>
                                            <p:cond delay="0"/>
                                          </p:stCondLst>
                                        </p:cTn>
                                        <p:tgtEl>
                                          <p:spTgt spid="498"/>
                                        </p:tgtEl>
                                        <p:attrNameLst>
                                          <p:attrName>style.visibility</p:attrName>
                                        </p:attrNameLst>
                                      </p:cBhvr>
                                      <p:to>
                                        <p:strVal val="visible"/>
                                      </p:to>
                                    </p:set>
                                    <p:animEffect transition="in" filter="fade">
                                      <p:cBhvr>
                                        <p:cTn id="1452" dur="500"/>
                                        <p:tgtEl>
                                          <p:spTgt spid="498"/>
                                        </p:tgtEl>
                                      </p:cBhvr>
                                    </p:animEffect>
                                  </p:childTnLst>
                                </p:cTn>
                              </p:par>
                              <p:par>
                                <p:cTn id="1453" presetID="10" presetClass="entr" presetSubtype="0" fill="hold" grpId="0" nodeType="withEffect">
                                  <p:stCondLst>
                                    <p:cond delay="100"/>
                                  </p:stCondLst>
                                  <p:childTnLst>
                                    <p:set>
                                      <p:cBhvr>
                                        <p:cTn id="1454" dur="1" fill="hold">
                                          <p:stCondLst>
                                            <p:cond delay="0"/>
                                          </p:stCondLst>
                                        </p:cTn>
                                        <p:tgtEl>
                                          <p:spTgt spid="499"/>
                                        </p:tgtEl>
                                        <p:attrNameLst>
                                          <p:attrName>style.visibility</p:attrName>
                                        </p:attrNameLst>
                                      </p:cBhvr>
                                      <p:to>
                                        <p:strVal val="visible"/>
                                      </p:to>
                                    </p:set>
                                    <p:animEffect transition="in" filter="fade">
                                      <p:cBhvr>
                                        <p:cTn id="1455" dur="500"/>
                                        <p:tgtEl>
                                          <p:spTgt spid="499"/>
                                        </p:tgtEl>
                                      </p:cBhvr>
                                    </p:animEffect>
                                  </p:childTnLst>
                                </p:cTn>
                              </p:par>
                              <p:par>
                                <p:cTn id="1456" presetID="10" presetClass="entr" presetSubtype="0" fill="hold" grpId="0" nodeType="withEffect">
                                  <p:stCondLst>
                                    <p:cond delay="200"/>
                                  </p:stCondLst>
                                  <p:childTnLst>
                                    <p:set>
                                      <p:cBhvr>
                                        <p:cTn id="1457" dur="1" fill="hold">
                                          <p:stCondLst>
                                            <p:cond delay="0"/>
                                          </p:stCondLst>
                                        </p:cTn>
                                        <p:tgtEl>
                                          <p:spTgt spid="500"/>
                                        </p:tgtEl>
                                        <p:attrNameLst>
                                          <p:attrName>style.visibility</p:attrName>
                                        </p:attrNameLst>
                                      </p:cBhvr>
                                      <p:to>
                                        <p:strVal val="visible"/>
                                      </p:to>
                                    </p:set>
                                    <p:animEffect transition="in" filter="fade">
                                      <p:cBhvr>
                                        <p:cTn id="1458" dur="500"/>
                                        <p:tgtEl>
                                          <p:spTgt spid="500"/>
                                        </p:tgtEl>
                                      </p:cBhvr>
                                    </p:animEffect>
                                  </p:childTnLst>
                                </p:cTn>
                              </p:par>
                            </p:childTnLst>
                          </p:cTn>
                        </p:par>
                        <p:par>
                          <p:cTn id="1459" fill="hold">
                            <p:stCondLst>
                              <p:cond delay="14900"/>
                            </p:stCondLst>
                            <p:childTnLst>
                              <p:par>
                                <p:cTn id="1460" presetID="10" presetClass="entr" presetSubtype="0" fill="hold" grpId="0" nodeType="afterEffect">
                                  <p:stCondLst>
                                    <p:cond delay="0"/>
                                  </p:stCondLst>
                                  <p:childTnLst>
                                    <p:set>
                                      <p:cBhvr>
                                        <p:cTn id="1461" dur="1" fill="hold">
                                          <p:stCondLst>
                                            <p:cond delay="0"/>
                                          </p:stCondLst>
                                        </p:cTn>
                                        <p:tgtEl>
                                          <p:spTgt spid="501"/>
                                        </p:tgtEl>
                                        <p:attrNameLst>
                                          <p:attrName>style.visibility</p:attrName>
                                        </p:attrNameLst>
                                      </p:cBhvr>
                                      <p:to>
                                        <p:strVal val="visible"/>
                                      </p:to>
                                    </p:set>
                                    <p:animEffect transition="in" filter="fade">
                                      <p:cBhvr>
                                        <p:cTn id="1462" dur="500"/>
                                        <p:tgtEl>
                                          <p:spTgt spid="501"/>
                                        </p:tgtEl>
                                      </p:cBhvr>
                                    </p:animEffect>
                                  </p:childTnLst>
                                </p:cTn>
                              </p:par>
                              <p:par>
                                <p:cTn id="1463" presetID="10" presetClass="entr" presetSubtype="0" fill="hold" grpId="0" nodeType="withEffect">
                                  <p:stCondLst>
                                    <p:cond delay="200"/>
                                  </p:stCondLst>
                                  <p:childTnLst>
                                    <p:set>
                                      <p:cBhvr>
                                        <p:cTn id="1464" dur="1" fill="hold">
                                          <p:stCondLst>
                                            <p:cond delay="0"/>
                                          </p:stCondLst>
                                        </p:cTn>
                                        <p:tgtEl>
                                          <p:spTgt spid="502"/>
                                        </p:tgtEl>
                                        <p:attrNameLst>
                                          <p:attrName>style.visibility</p:attrName>
                                        </p:attrNameLst>
                                      </p:cBhvr>
                                      <p:to>
                                        <p:strVal val="visible"/>
                                      </p:to>
                                    </p:set>
                                    <p:animEffect transition="in" filter="fade">
                                      <p:cBhvr>
                                        <p:cTn id="1465" dur="500"/>
                                        <p:tgtEl>
                                          <p:spTgt spid="502"/>
                                        </p:tgtEl>
                                      </p:cBhvr>
                                    </p:animEffect>
                                  </p:childTnLst>
                                </p:cTn>
                              </p:par>
                              <p:par>
                                <p:cTn id="1466" presetID="10" presetClass="entr" presetSubtype="0" fill="hold" grpId="0" nodeType="withEffect">
                                  <p:stCondLst>
                                    <p:cond delay="300"/>
                                  </p:stCondLst>
                                  <p:childTnLst>
                                    <p:set>
                                      <p:cBhvr>
                                        <p:cTn id="1467" dur="1" fill="hold">
                                          <p:stCondLst>
                                            <p:cond delay="0"/>
                                          </p:stCondLst>
                                        </p:cTn>
                                        <p:tgtEl>
                                          <p:spTgt spid="503"/>
                                        </p:tgtEl>
                                        <p:attrNameLst>
                                          <p:attrName>style.visibility</p:attrName>
                                        </p:attrNameLst>
                                      </p:cBhvr>
                                      <p:to>
                                        <p:strVal val="visible"/>
                                      </p:to>
                                    </p:set>
                                    <p:animEffect transition="in" filter="fade">
                                      <p:cBhvr>
                                        <p:cTn id="1468" dur="500"/>
                                        <p:tgtEl>
                                          <p:spTgt spid="503"/>
                                        </p:tgtEl>
                                      </p:cBhvr>
                                    </p:animEffect>
                                  </p:childTnLst>
                                </p:cTn>
                              </p:par>
                              <p:par>
                                <p:cTn id="1469" presetID="10" presetClass="entr" presetSubtype="0" fill="hold" grpId="0" nodeType="withEffect">
                                  <p:stCondLst>
                                    <p:cond delay="300"/>
                                  </p:stCondLst>
                                  <p:childTnLst>
                                    <p:set>
                                      <p:cBhvr>
                                        <p:cTn id="1470" dur="1" fill="hold">
                                          <p:stCondLst>
                                            <p:cond delay="0"/>
                                          </p:stCondLst>
                                        </p:cTn>
                                        <p:tgtEl>
                                          <p:spTgt spid="504"/>
                                        </p:tgtEl>
                                        <p:attrNameLst>
                                          <p:attrName>style.visibility</p:attrName>
                                        </p:attrNameLst>
                                      </p:cBhvr>
                                      <p:to>
                                        <p:strVal val="visible"/>
                                      </p:to>
                                    </p:set>
                                    <p:animEffect transition="in" filter="fade">
                                      <p:cBhvr>
                                        <p:cTn id="1471" dur="500"/>
                                        <p:tgtEl>
                                          <p:spTgt spid="504"/>
                                        </p:tgtEl>
                                      </p:cBhvr>
                                    </p:animEffect>
                                  </p:childTnLst>
                                </p:cTn>
                              </p:par>
                              <p:par>
                                <p:cTn id="1472" presetID="10" presetClass="entr" presetSubtype="0" fill="hold" grpId="0" nodeType="withEffect">
                                  <p:stCondLst>
                                    <p:cond delay="100"/>
                                  </p:stCondLst>
                                  <p:childTnLst>
                                    <p:set>
                                      <p:cBhvr>
                                        <p:cTn id="1473" dur="1" fill="hold">
                                          <p:stCondLst>
                                            <p:cond delay="0"/>
                                          </p:stCondLst>
                                        </p:cTn>
                                        <p:tgtEl>
                                          <p:spTgt spid="505"/>
                                        </p:tgtEl>
                                        <p:attrNameLst>
                                          <p:attrName>style.visibility</p:attrName>
                                        </p:attrNameLst>
                                      </p:cBhvr>
                                      <p:to>
                                        <p:strVal val="visible"/>
                                      </p:to>
                                    </p:set>
                                    <p:animEffect transition="in" filter="fade">
                                      <p:cBhvr>
                                        <p:cTn id="1474" dur="500"/>
                                        <p:tgtEl>
                                          <p:spTgt spid="505"/>
                                        </p:tgtEl>
                                      </p:cBhvr>
                                    </p:animEffect>
                                  </p:childTnLst>
                                </p:cTn>
                              </p:par>
                              <p:par>
                                <p:cTn id="1475" presetID="10" presetClass="entr" presetSubtype="0" fill="hold" grpId="0" nodeType="withEffect">
                                  <p:stCondLst>
                                    <p:cond delay="200"/>
                                  </p:stCondLst>
                                  <p:childTnLst>
                                    <p:set>
                                      <p:cBhvr>
                                        <p:cTn id="1476" dur="1" fill="hold">
                                          <p:stCondLst>
                                            <p:cond delay="0"/>
                                          </p:stCondLst>
                                        </p:cTn>
                                        <p:tgtEl>
                                          <p:spTgt spid="506"/>
                                        </p:tgtEl>
                                        <p:attrNameLst>
                                          <p:attrName>style.visibility</p:attrName>
                                        </p:attrNameLst>
                                      </p:cBhvr>
                                      <p:to>
                                        <p:strVal val="visible"/>
                                      </p:to>
                                    </p:set>
                                    <p:animEffect transition="in" filter="fade">
                                      <p:cBhvr>
                                        <p:cTn id="1477" dur="500"/>
                                        <p:tgtEl>
                                          <p:spTgt spid="506"/>
                                        </p:tgtEl>
                                      </p:cBhvr>
                                    </p:animEffect>
                                  </p:childTnLst>
                                </p:cTn>
                              </p:par>
                              <p:par>
                                <p:cTn id="1478" presetID="10" presetClass="entr" presetSubtype="0" fill="hold" grpId="0" nodeType="withEffect">
                                  <p:stCondLst>
                                    <p:cond delay="300"/>
                                  </p:stCondLst>
                                  <p:childTnLst>
                                    <p:set>
                                      <p:cBhvr>
                                        <p:cTn id="1479" dur="1" fill="hold">
                                          <p:stCondLst>
                                            <p:cond delay="0"/>
                                          </p:stCondLst>
                                        </p:cTn>
                                        <p:tgtEl>
                                          <p:spTgt spid="507"/>
                                        </p:tgtEl>
                                        <p:attrNameLst>
                                          <p:attrName>style.visibility</p:attrName>
                                        </p:attrNameLst>
                                      </p:cBhvr>
                                      <p:to>
                                        <p:strVal val="visible"/>
                                      </p:to>
                                    </p:set>
                                    <p:animEffect transition="in" filter="fade">
                                      <p:cBhvr>
                                        <p:cTn id="1480" dur="500"/>
                                        <p:tgtEl>
                                          <p:spTgt spid="507"/>
                                        </p:tgtEl>
                                      </p:cBhvr>
                                    </p:animEffect>
                                  </p:childTnLst>
                                </p:cTn>
                              </p:par>
                              <p:par>
                                <p:cTn id="1481" presetID="10" presetClass="entr" presetSubtype="0" fill="hold" grpId="0" nodeType="withEffect">
                                  <p:stCondLst>
                                    <p:cond delay="200"/>
                                  </p:stCondLst>
                                  <p:childTnLst>
                                    <p:set>
                                      <p:cBhvr>
                                        <p:cTn id="1482" dur="1" fill="hold">
                                          <p:stCondLst>
                                            <p:cond delay="0"/>
                                          </p:stCondLst>
                                        </p:cTn>
                                        <p:tgtEl>
                                          <p:spTgt spid="508"/>
                                        </p:tgtEl>
                                        <p:attrNameLst>
                                          <p:attrName>style.visibility</p:attrName>
                                        </p:attrNameLst>
                                      </p:cBhvr>
                                      <p:to>
                                        <p:strVal val="visible"/>
                                      </p:to>
                                    </p:set>
                                    <p:animEffect transition="in" filter="fade">
                                      <p:cBhvr>
                                        <p:cTn id="1483" dur="500"/>
                                        <p:tgtEl>
                                          <p:spTgt spid="508"/>
                                        </p:tgtEl>
                                      </p:cBhvr>
                                    </p:animEffect>
                                  </p:childTnLst>
                                </p:cTn>
                              </p:par>
                              <p:par>
                                <p:cTn id="1484" presetID="10" presetClass="entr" presetSubtype="0" fill="hold" grpId="0" nodeType="withEffect">
                                  <p:stCondLst>
                                    <p:cond delay="200"/>
                                  </p:stCondLst>
                                  <p:childTnLst>
                                    <p:set>
                                      <p:cBhvr>
                                        <p:cTn id="1485" dur="1" fill="hold">
                                          <p:stCondLst>
                                            <p:cond delay="0"/>
                                          </p:stCondLst>
                                        </p:cTn>
                                        <p:tgtEl>
                                          <p:spTgt spid="509"/>
                                        </p:tgtEl>
                                        <p:attrNameLst>
                                          <p:attrName>style.visibility</p:attrName>
                                        </p:attrNameLst>
                                      </p:cBhvr>
                                      <p:to>
                                        <p:strVal val="visible"/>
                                      </p:to>
                                    </p:set>
                                    <p:animEffect transition="in" filter="fade">
                                      <p:cBhvr>
                                        <p:cTn id="1486" dur="500"/>
                                        <p:tgtEl>
                                          <p:spTgt spid="509"/>
                                        </p:tgtEl>
                                      </p:cBhvr>
                                    </p:animEffect>
                                  </p:childTnLst>
                                </p:cTn>
                              </p:par>
                              <p:par>
                                <p:cTn id="1487" presetID="10" presetClass="entr" presetSubtype="0" fill="hold" grpId="0" nodeType="withEffect">
                                  <p:stCondLst>
                                    <p:cond delay="200"/>
                                  </p:stCondLst>
                                  <p:childTnLst>
                                    <p:set>
                                      <p:cBhvr>
                                        <p:cTn id="1488" dur="1" fill="hold">
                                          <p:stCondLst>
                                            <p:cond delay="0"/>
                                          </p:stCondLst>
                                        </p:cTn>
                                        <p:tgtEl>
                                          <p:spTgt spid="510"/>
                                        </p:tgtEl>
                                        <p:attrNameLst>
                                          <p:attrName>style.visibility</p:attrName>
                                        </p:attrNameLst>
                                      </p:cBhvr>
                                      <p:to>
                                        <p:strVal val="visible"/>
                                      </p:to>
                                    </p:set>
                                    <p:animEffect transition="in" filter="fade">
                                      <p:cBhvr>
                                        <p:cTn id="1489" dur="500"/>
                                        <p:tgtEl>
                                          <p:spTgt spid="510"/>
                                        </p:tgtEl>
                                      </p:cBhvr>
                                    </p:animEffect>
                                  </p:childTnLst>
                                </p:cTn>
                              </p:par>
                              <p:par>
                                <p:cTn id="1490" presetID="10" presetClass="entr" presetSubtype="0" fill="hold" grpId="0" nodeType="withEffect">
                                  <p:stCondLst>
                                    <p:cond delay="200"/>
                                  </p:stCondLst>
                                  <p:childTnLst>
                                    <p:set>
                                      <p:cBhvr>
                                        <p:cTn id="1491" dur="1" fill="hold">
                                          <p:stCondLst>
                                            <p:cond delay="0"/>
                                          </p:stCondLst>
                                        </p:cTn>
                                        <p:tgtEl>
                                          <p:spTgt spid="511"/>
                                        </p:tgtEl>
                                        <p:attrNameLst>
                                          <p:attrName>style.visibility</p:attrName>
                                        </p:attrNameLst>
                                      </p:cBhvr>
                                      <p:to>
                                        <p:strVal val="visible"/>
                                      </p:to>
                                    </p:set>
                                    <p:animEffect transition="in" filter="fade">
                                      <p:cBhvr>
                                        <p:cTn id="1492" dur="500"/>
                                        <p:tgtEl>
                                          <p:spTgt spid="511"/>
                                        </p:tgtEl>
                                      </p:cBhvr>
                                    </p:animEffect>
                                  </p:childTnLst>
                                </p:cTn>
                              </p:par>
                              <p:par>
                                <p:cTn id="1493" presetID="10" presetClass="entr" presetSubtype="0" fill="hold" grpId="0" nodeType="withEffect">
                                  <p:stCondLst>
                                    <p:cond delay="300"/>
                                  </p:stCondLst>
                                  <p:childTnLst>
                                    <p:set>
                                      <p:cBhvr>
                                        <p:cTn id="1494" dur="1" fill="hold">
                                          <p:stCondLst>
                                            <p:cond delay="0"/>
                                          </p:stCondLst>
                                        </p:cTn>
                                        <p:tgtEl>
                                          <p:spTgt spid="512"/>
                                        </p:tgtEl>
                                        <p:attrNameLst>
                                          <p:attrName>style.visibility</p:attrName>
                                        </p:attrNameLst>
                                      </p:cBhvr>
                                      <p:to>
                                        <p:strVal val="visible"/>
                                      </p:to>
                                    </p:set>
                                    <p:animEffect transition="in" filter="fade">
                                      <p:cBhvr>
                                        <p:cTn id="1495" dur="500"/>
                                        <p:tgtEl>
                                          <p:spTgt spid="512"/>
                                        </p:tgtEl>
                                      </p:cBhvr>
                                    </p:animEffect>
                                  </p:childTnLst>
                                </p:cTn>
                              </p:par>
                              <p:par>
                                <p:cTn id="1496" presetID="10" presetClass="entr" presetSubtype="0" fill="hold" grpId="0" nodeType="withEffect">
                                  <p:stCondLst>
                                    <p:cond delay="200"/>
                                  </p:stCondLst>
                                  <p:childTnLst>
                                    <p:set>
                                      <p:cBhvr>
                                        <p:cTn id="1497" dur="1" fill="hold">
                                          <p:stCondLst>
                                            <p:cond delay="0"/>
                                          </p:stCondLst>
                                        </p:cTn>
                                        <p:tgtEl>
                                          <p:spTgt spid="513"/>
                                        </p:tgtEl>
                                        <p:attrNameLst>
                                          <p:attrName>style.visibility</p:attrName>
                                        </p:attrNameLst>
                                      </p:cBhvr>
                                      <p:to>
                                        <p:strVal val="visible"/>
                                      </p:to>
                                    </p:set>
                                    <p:animEffect transition="in" filter="fade">
                                      <p:cBhvr>
                                        <p:cTn id="1498" dur="500"/>
                                        <p:tgtEl>
                                          <p:spTgt spid="513"/>
                                        </p:tgtEl>
                                      </p:cBhvr>
                                    </p:animEffect>
                                  </p:childTnLst>
                                </p:cTn>
                              </p:par>
                              <p:par>
                                <p:cTn id="1499" presetID="10" presetClass="entr" presetSubtype="0" fill="hold" grpId="0" nodeType="withEffect">
                                  <p:stCondLst>
                                    <p:cond delay="100"/>
                                  </p:stCondLst>
                                  <p:childTnLst>
                                    <p:set>
                                      <p:cBhvr>
                                        <p:cTn id="1500" dur="1" fill="hold">
                                          <p:stCondLst>
                                            <p:cond delay="0"/>
                                          </p:stCondLst>
                                        </p:cTn>
                                        <p:tgtEl>
                                          <p:spTgt spid="514"/>
                                        </p:tgtEl>
                                        <p:attrNameLst>
                                          <p:attrName>style.visibility</p:attrName>
                                        </p:attrNameLst>
                                      </p:cBhvr>
                                      <p:to>
                                        <p:strVal val="visible"/>
                                      </p:to>
                                    </p:set>
                                    <p:animEffect transition="in" filter="fade">
                                      <p:cBhvr>
                                        <p:cTn id="1501" dur="500"/>
                                        <p:tgtEl>
                                          <p:spTgt spid="514"/>
                                        </p:tgtEl>
                                      </p:cBhvr>
                                    </p:animEffect>
                                  </p:childTnLst>
                                </p:cTn>
                              </p:par>
                              <p:par>
                                <p:cTn id="1502" presetID="10" presetClass="entr" presetSubtype="0" fill="hold" grpId="0" nodeType="withEffect">
                                  <p:stCondLst>
                                    <p:cond delay="300"/>
                                  </p:stCondLst>
                                  <p:childTnLst>
                                    <p:set>
                                      <p:cBhvr>
                                        <p:cTn id="1503" dur="1" fill="hold">
                                          <p:stCondLst>
                                            <p:cond delay="0"/>
                                          </p:stCondLst>
                                        </p:cTn>
                                        <p:tgtEl>
                                          <p:spTgt spid="515"/>
                                        </p:tgtEl>
                                        <p:attrNameLst>
                                          <p:attrName>style.visibility</p:attrName>
                                        </p:attrNameLst>
                                      </p:cBhvr>
                                      <p:to>
                                        <p:strVal val="visible"/>
                                      </p:to>
                                    </p:set>
                                    <p:animEffect transition="in" filter="fade">
                                      <p:cBhvr>
                                        <p:cTn id="1504" dur="500"/>
                                        <p:tgtEl>
                                          <p:spTgt spid="515"/>
                                        </p:tgtEl>
                                      </p:cBhvr>
                                    </p:animEffect>
                                  </p:childTnLst>
                                </p:cTn>
                              </p:par>
                              <p:par>
                                <p:cTn id="1505" presetID="10" presetClass="entr" presetSubtype="0" fill="hold" grpId="0" nodeType="withEffect">
                                  <p:stCondLst>
                                    <p:cond delay="100"/>
                                  </p:stCondLst>
                                  <p:childTnLst>
                                    <p:set>
                                      <p:cBhvr>
                                        <p:cTn id="1506" dur="1" fill="hold">
                                          <p:stCondLst>
                                            <p:cond delay="0"/>
                                          </p:stCondLst>
                                        </p:cTn>
                                        <p:tgtEl>
                                          <p:spTgt spid="516"/>
                                        </p:tgtEl>
                                        <p:attrNameLst>
                                          <p:attrName>style.visibility</p:attrName>
                                        </p:attrNameLst>
                                      </p:cBhvr>
                                      <p:to>
                                        <p:strVal val="visible"/>
                                      </p:to>
                                    </p:set>
                                    <p:animEffect transition="in" filter="fade">
                                      <p:cBhvr>
                                        <p:cTn id="1507" dur="500"/>
                                        <p:tgtEl>
                                          <p:spTgt spid="516"/>
                                        </p:tgtEl>
                                      </p:cBhvr>
                                    </p:animEffect>
                                  </p:childTnLst>
                                </p:cTn>
                              </p:par>
                              <p:par>
                                <p:cTn id="1508" presetID="10" presetClass="entr" presetSubtype="0" fill="hold" grpId="0" nodeType="withEffect">
                                  <p:stCondLst>
                                    <p:cond delay="100"/>
                                  </p:stCondLst>
                                  <p:childTnLst>
                                    <p:set>
                                      <p:cBhvr>
                                        <p:cTn id="1509" dur="1" fill="hold">
                                          <p:stCondLst>
                                            <p:cond delay="0"/>
                                          </p:stCondLst>
                                        </p:cTn>
                                        <p:tgtEl>
                                          <p:spTgt spid="517"/>
                                        </p:tgtEl>
                                        <p:attrNameLst>
                                          <p:attrName>style.visibility</p:attrName>
                                        </p:attrNameLst>
                                      </p:cBhvr>
                                      <p:to>
                                        <p:strVal val="visible"/>
                                      </p:to>
                                    </p:set>
                                    <p:animEffect transition="in" filter="fade">
                                      <p:cBhvr>
                                        <p:cTn id="1510" dur="500"/>
                                        <p:tgtEl>
                                          <p:spTgt spid="517"/>
                                        </p:tgtEl>
                                      </p:cBhvr>
                                    </p:animEffect>
                                  </p:childTnLst>
                                </p:cTn>
                              </p:par>
                              <p:par>
                                <p:cTn id="1511" presetID="10" presetClass="entr" presetSubtype="0" fill="hold" grpId="0" nodeType="withEffect">
                                  <p:stCondLst>
                                    <p:cond delay="300"/>
                                  </p:stCondLst>
                                  <p:childTnLst>
                                    <p:set>
                                      <p:cBhvr>
                                        <p:cTn id="1512" dur="1" fill="hold">
                                          <p:stCondLst>
                                            <p:cond delay="0"/>
                                          </p:stCondLst>
                                        </p:cTn>
                                        <p:tgtEl>
                                          <p:spTgt spid="518"/>
                                        </p:tgtEl>
                                        <p:attrNameLst>
                                          <p:attrName>style.visibility</p:attrName>
                                        </p:attrNameLst>
                                      </p:cBhvr>
                                      <p:to>
                                        <p:strVal val="visible"/>
                                      </p:to>
                                    </p:set>
                                    <p:animEffect transition="in" filter="fade">
                                      <p:cBhvr>
                                        <p:cTn id="1513" dur="500"/>
                                        <p:tgtEl>
                                          <p:spTgt spid="518"/>
                                        </p:tgtEl>
                                      </p:cBhvr>
                                    </p:animEffect>
                                  </p:childTnLst>
                                </p:cTn>
                              </p:par>
                              <p:par>
                                <p:cTn id="1514" presetID="10" presetClass="entr" presetSubtype="0" fill="hold" grpId="0" nodeType="withEffect">
                                  <p:stCondLst>
                                    <p:cond delay="200"/>
                                  </p:stCondLst>
                                  <p:childTnLst>
                                    <p:set>
                                      <p:cBhvr>
                                        <p:cTn id="1515" dur="1" fill="hold">
                                          <p:stCondLst>
                                            <p:cond delay="0"/>
                                          </p:stCondLst>
                                        </p:cTn>
                                        <p:tgtEl>
                                          <p:spTgt spid="519"/>
                                        </p:tgtEl>
                                        <p:attrNameLst>
                                          <p:attrName>style.visibility</p:attrName>
                                        </p:attrNameLst>
                                      </p:cBhvr>
                                      <p:to>
                                        <p:strVal val="visible"/>
                                      </p:to>
                                    </p:set>
                                    <p:animEffect transition="in" filter="fade">
                                      <p:cBhvr>
                                        <p:cTn id="1516" dur="500"/>
                                        <p:tgtEl>
                                          <p:spTgt spid="519"/>
                                        </p:tgtEl>
                                      </p:cBhvr>
                                    </p:animEffect>
                                  </p:childTnLst>
                                </p:cTn>
                              </p:par>
                              <p:par>
                                <p:cTn id="1517" presetID="10" presetClass="entr" presetSubtype="0" fill="hold" grpId="0" nodeType="withEffect">
                                  <p:stCondLst>
                                    <p:cond delay="300"/>
                                  </p:stCondLst>
                                  <p:childTnLst>
                                    <p:set>
                                      <p:cBhvr>
                                        <p:cTn id="1518" dur="1" fill="hold">
                                          <p:stCondLst>
                                            <p:cond delay="0"/>
                                          </p:stCondLst>
                                        </p:cTn>
                                        <p:tgtEl>
                                          <p:spTgt spid="520"/>
                                        </p:tgtEl>
                                        <p:attrNameLst>
                                          <p:attrName>style.visibility</p:attrName>
                                        </p:attrNameLst>
                                      </p:cBhvr>
                                      <p:to>
                                        <p:strVal val="visible"/>
                                      </p:to>
                                    </p:set>
                                    <p:animEffect transition="in" filter="fade">
                                      <p:cBhvr>
                                        <p:cTn id="1519" dur="500"/>
                                        <p:tgtEl>
                                          <p:spTgt spid="520"/>
                                        </p:tgtEl>
                                      </p:cBhvr>
                                    </p:animEffect>
                                  </p:childTnLst>
                                </p:cTn>
                              </p:par>
                              <p:par>
                                <p:cTn id="1520" presetID="10" presetClass="entr" presetSubtype="0" fill="hold" grpId="0" nodeType="withEffect">
                                  <p:stCondLst>
                                    <p:cond delay="200"/>
                                  </p:stCondLst>
                                  <p:childTnLst>
                                    <p:set>
                                      <p:cBhvr>
                                        <p:cTn id="1521" dur="1" fill="hold">
                                          <p:stCondLst>
                                            <p:cond delay="0"/>
                                          </p:stCondLst>
                                        </p:cTn>
                                        <p:tgtEl>
                                          <p:spTgt spid="521"/>
                                        </p:tgtEl>
                                        <p:attrNameLst>
                                          <p:attrName>style.visibility</p:attrName>
                                        </p:attrNameLst>
                                      </p:cBhvr>
                                      <p:to>
                                        <p:strVal val="visible"/>
                                      </p:to>
                                    </p:set>
                                    <p:animEffect transition="in" filter="fade">
                                      <p:cBhvr>
                                        <p:cTn id="1522" dur="500"/>
                                        <p:tgtEl>
                                          <p:spTgt spid="521"/>
                                        </p:tgtEl>
                                      </p:cBhvr>
                                    </p:animEffect>
                                  </p:childTnLst>
                                </p:cTn>
                              </p:par>
                              <p:par>
                                <p:cTn id="1523" presetID="10" presetClass="entr" presetSubtype="0" fill="hold" grpId="0" nodeType="withEffect">
                                  <p:stCondLst>
                                    <p:cond delay="300"/>
                                  </p:stCondLst>
                                  <p:childTnLst>
                                    <p:set>
                                      <p:cBhvr>
                                        <p:cTn id="1524" dur="1" fill="hold">
                                          <p:stCondLst>
                                            <p:cond delay="0"/>
                                          </p:stCondLst>
                                        </p:cTn>
                                        <p:tgtEl>
                                          <p:spTgt spid="522"/>
                                        </p:tgtEl>
                                        <p:attrNameLst>
                                          <p:attrName>style.visibility</p:attrName>
                                        </p:attrNameLst>
                                      </p:cBhvr>
                                      <p:to>
                                        <p:strVal val="visible"/>
                                      </p:to>
                                    </p:set>
                                    <p:animEffect transition="in" filter="fade">
                                      <p:cBhvr>
                                        <p:cTn id="1525" dur="500"/>
                                        <p:tgtEl>
                                          <p:spTgt spid="522"/>
                                        </p:tgtEl>
                                      </p:cBhvr>
                                    </p:animEffect>
                                  </p:childTnLst>
                                </p:cTn>
                              </p:par>
                              <p:par>
                                <p:cTn id="1526" presetID="10" presetClass="entr" presetSubtype="0" fill="hold" grpId="0" nodeType="withEffect">
                                  <p:stCondLst>
                                    <p:cond delay="100"/>
                                  </p:stCondLst>
                                  <p:childTnLst>
                                    <p:set>
                                      <p:cBhvr>
                                        <p:cTn id="1527" dur="1" fill="hold">
                                          <p:stCondLst>
                                            <p:cond delay="0"/>
                                          </p:stCondLst>
                                        </p:cTn>
                                        <p:tgtEl>
                                          <p:spTgt spid="523"/>
                                        </p:tgtEl>
                                        <p:attrNameLst>
                                          <p:attrName>style.visibility</p:attrName>
                                        </p:attrNameLst>
                                      </p:cBhvr>
                                      <p:to>
                                        <p:strVal val="visible"/>
                                      </p:to>
                                    </p:set>
                                    <p:animEffect transition="in" filter="fade">
                                      <p:cBhvr>
                                        <p:cTn id="1528" dur="500"/>
                                        <p:tgtEl>
                                          <p:spTgt spid="523"/>
                                        </p:tgtEl>
                                      </p:cBhvr>
                                    </p:animEffect>
                                  </p:childTnLst>
                                </p:cTn>
                              </p:par>
                              <p:par>
                                <p:cTn id="1529" presetID="10" presetClass="entr" presetSubtype="0" fill="hold" grpId="0" nodeType="withEffect">
                                  <p:stCondLst>
                                    <p:cond delay="200"/>
                                  </p:stCondLst>
                                  <p:childTnLst>
                                    <p:set>
                                      <p:cBhvr>
                                        <p:cTn id="1530" dur="1" fill="hold">
                                          <p:stCondLst>
                                            <p:cond delay="0"/>
                                          </p:stCondLst>
                                        </p:cTn>
                                        <p:tgtEl>
                                          <p:spTgt spid="524"/>
                                        </p:tgtEl>
                                        <p:attrNameLst>
                                          <p:attrName>style.visibility</p:attrName>
                                        </p:attrNameLst>
                                      </p:cBhvr>
                                      <p:to>
                                        <p:strVal val="visible"/>
                                      </p:to>
                                    </p:set>
                                    <p:animEffect transition="in" filter="fade">
                                      <p:cBhvr>
                                        <p:cTn id="1531" dur="500"/>
                                        <p:tgtEl>
                                          <p:spTgt spid="524"/>
                                        </p:tgtEl>
                                      </p:cBhvr>
                                    </p:animEffect>
                                  </p:childTnLst>
                                </p:cTn>
                              </p:par>
                              <p:par>
                                <p:cTn id="1532" presetID="10" presetClass="entr" presetSubtype="0" fill="hold" grpId="0" nodeType="withEffect">
                                  <p:stCondLst>
                                    <p:cond delay="200"/>
                                  </p:stCondLst>
                                  <p:childTnLst>
                                    <p:set>
                                      <p:cBhvr>
                                        <p:cTn id="1533" dur="1" fill="hold">
                                          <p:stCondLst>
                                            <p:cond delay="0"/>
                                          </p:stCondLst>
                                        </p:cTn>
                                        <p:tgtEl>
                                          <p:spTgt spid="525"/>
                                        </p:tgtEl>
                                        <p:attrNameLst>
                                          <p:attrName>style.visibility</p:attrName>
                                        </p:attrNameLst>
                                      </p:cBhvr>
                                      <p:to>
                                        <p:strVal val="visible"/>
                                      </p:to>
                                    </p:set>
                                    <p:animEffect transition="in" filter="fade">
                                      <p:cBhvr>
                                        <p:cTn id="1534" dur="500"/>
                                        <p:tgtEl>
                                          <p:spTgt spid="525"/>
                                        </p:tgtEl>
                                      </p:cBhvr>
                                    </p:animEffect>
                                  </p:childTnLst>
                                </p:cTn>
                              </p:par>
                              <p:par>
                                <p:cTn id="1535" presetID="10" presetClass="entr" presetSubtype="0" fill="hold" grpId="0" nodeType="withEffect">
                                  <p:stCondLst>
                                    <p:cond delay="300"/>
                                  </p:stCondLst>
                                  <p:childTnLst>
                                    <p:set>
                                      <p:cBhvr>
                                        <p:cTn id="1536" dur="1" fill="hold">
                                          <p:stCondLst>
                                            <p:cond delay="0"/>
                                          </p:stCondLst>
                                        </p:cTn>
                                        <p:tgtEl>
                                          <p:spTgt spid="526"/>
                                        </p:tgtEl>
                                        <p:attrNameLst>
                                          <p:attrName>style.visibility</p:attrName>
                                        </p:attrNameLst>
                                      </p:cBhvr>
                                      <p:to>
                                        <p:strVal val="visible"/>
                                      </p:to>
                                    </p:set>
                                    <p:animEffect transition="in" filter="fade">
                                      <p:cBhvr>
                                        <p:cTn id="1537" dur="500"/>
                                        <p:tgtEl>
                                          <p:spTgt spid="526"/>
                                        </p:tgtEl>
                                      </p:cBhvr>
                                    </p:animEffect>
                                  </p:childTnLst>
                                </p:cTn>
                              </p:par>
                              <p:par>
                                <p:cTn id="1538" presetID="10" presetClass="entr" presetSubtype="0" fill="hold" grpId="0" nodeType="withEffect">
                                  <p:stCondLst>
                                    <p:cond delay="200"/>
                                  </p:stCondLst>
                                  <p:childTnLst>
                                    <p:set>
                                      <p:cBhvr>
                                        <p:cTn id="1539" dur="1" fill="hold">
                                          <p:stCondLst>
                                            <p:cond delay="0"/>
                                          </p:stCondLst>
                                        </p:cTn>
                                        <p:tgtEl>
                                          <p:spTgt spid="527"/>
                                        </p:tgtEl>
                                        <p:attrNameLst>
                                          <p:attrName>style.visibility</p:attrName>
                                        </p:attrNameLst>
                                      </p:cBhvr>
                                      <p:to>
                                        <p:strVal val="visible"/>
                                      </p:to>
                                    </p:set>
                                    <p:animEffect transition="in" filter="fade">
                                      <p:cBhvr>
                                        <p:cTn id="1540" dur="500"/>
                                        <p:tgtEl>
                                          <p:spTgt spid="527"/>
                                        </p:tgtEl>
                                      </p:cBhvr>
                                    </p:animEffect>
                                  </p:childTnLst>
                                </p:cTn>
                              </p:par>
                              <p:par>
                                <p:cTn id="1541" presetID="10" presetClass="entr" presetSubtype="0" fill="hold" grpId="0" nodeType="withEffect">
                                  <p:stCondLst>
                                    <p:cond delay="200"/>
                                  </p:stCondLst>
                                  <p:childTnLst>
                                    <p:set>
                                      <p:cBhvr>
                                        <p:cTn id="1542" dur="1" fill="hold">
                                          <p:stCondLst>
                                            <p:cond delay="0"/>
                                          </p:stCondLst>
                                        </p:cTn>
                                        <p:tgtEl>
                                          <p:spTgt spid="528"/>
                                        </p:tgtEl>
                                        <p:attrNameLst>
                                          <p:attrName>style.visibility</p:attrName>
                                        </p:attrNameLst>
                                      </p:cBhvr>
                                      <p:to>
                                        <p:strVal val="visible"/>
                                      </p:to>
                                    </p:set>
                                    <p:animEffect transition="in" filter="fade">
                                      <p:cBhvr>
                                        <p:cTn id="1543" dur="500"/>
                                        <p:tgtEl>
                                          <p:spTgt spid="528"/>
                                        </p:tgtEl>
                                      </p:cBhvr>
                                    </p:animEffect>
                                  </p:childTnLst>
                                </p:cTn>
                              </p:par>
                              <p:par>
                                <p:cTn id="1544" presetID="10" presetClass="entr" presetSubtype="0" fill="hold" grpId="0" nodeType="withEffect">
                                  <p:stCondLst>
                                    <p:cond delay="200"/>
                                  </p:stCondLst>
                                  <p:childTnLst>
                                    <p:set>
                                      <p:cBhvr>
                                        <p:cTn id="1545" dur="1" fill="hold">
                                          <p:stCondLst>
                                            <p:cond delay="0"/>
                                          </p:stCondLst>
                                        </p:cTn>
                                        <p:tgtEl>
                                          <p:spTgt spid="529"/>
                                        </p:tgtEl>
                                        <p:attrNameLst>
                                          <p:attrName>style.visibility</p:attrName>
                                        </p:attrNameLst>
                                      </p:cBhvr>
                                      <p:to>
                                        <p:strVal val="visible"/>
                                      </p:to>
                                    </p:set>
                                    <p:animEffect transition="in" filter="fade">
                                      <p:cBhvr>
                                        <p:cTn id="1546" dur="500"/>
                                        <p:tgtEl>
                                          <p:spTgt spid="529"/>
                                        </p:tgtEl>
                                      </p:cBhvr>
                                    </p:animEffect>
                                  </p:childTnLst>
                                </p:cTn>
                              </p:par>
                              <p:par>
                                <p:cTn id="1547" presetID="10" presetClass="entr" presetSubtype="0" fill="hold" grpId="0" nodeType="withEffect">
                                  <p:stCondLst>
                                    <p:cond delay="100"/>
                                  </p:stCondLst>
                                  <p:childTnLst>
                                    <p:set>
                                      <p:cBhvr>
                                        <p:cTn id="1548" dur="1" fill="hold">
                                          <p:stCondLst>
                                            <p:cond delay="0"/>
                                          </p:stCondLst>
                                        </p:cTn>
                                        <p:tgtEl>
                                          <p:spTgt spid="530"/>
                                        </p:tgtEl>
                                        <p:attrNameLst>
                                          <p:attrName>style.visibility</p:attrName>
                                        </p:attrNameLst>
                                      </p:cBhvr>
                                      <p:to>
                                        <p:strVal val="visible"/>
                                      </p:to>
                                    </p:set>
                                    <p:animEffect transition="in" filter="fade">
                                      <p:cBhvr>
                                        <p:cTn id="1549" dur="500"/>
                                        <p:tgtEl>
                                          <p:spTgt spid="530"/>
                                        </p:tgtEl>
                                      </p:cBhvr>
                                    </p:animEffect>
                                  </p:childTnLst>
                                </p:cTn>
                              </p:par>
                              <p:par>
                                <p:cTn id="1550" presetID="10" presetClass="entr" presetSubtype="0" fill="hold" grpId="0" nodeType="withEffect">
                                  <p:stCondLst>
                                    <p:cond delay="200"/>
                                  </p:stCondLst>
                                  <p:childTnLst>
                                    <p:set>
                                      <p:cBhvr>
                                        <p:cTn id="1551" dur="1" fill="hold">
                                          <p:stCondLst>
                                            <p:cond delay="0"/>
                                          </p:stCondLst>
                                        </p:cTn>
                                        <p:tgtEl>
                                          <p:spTgt spid="531"/>
                                        </p:tgtEl>
                                        <p:attrNameLst>
                                          <p:attrName>style.visibility</p:attrName>
                                        </p:attrNameLst>
                                      </p:cBhvr>
                                      <p:to>
                                        <p:strVal val="visible"/>
                                      </p:to>
                                    </p:set>
                                    <p:animEffect transition="in" filter="fade">
                                      <p:cBhvr>
                                        <p:cTn id="1552" dur="500"/>
                                        <p:tgtEl>
                                          <p:spTgt spid="531"/>
                                        </p:tgtEl>
                                      </p:cBhvr>
                                    </p:animEffect>
                                  </p:childTnLst>
                                </p:cTn>
                              </p:par>
                              <p:par>
                                <p:cTn id="1553" presetID="10" presetClass="entr" presetSubtype="0" fill="hold" grpId="0" nodeType="withEffect">
                                  <p:stCondLst>
                                    <p:cond delay="300"/>
                                  </p:stCondLst>
                                  <p:childTnLst>
                                    <p:set>
                                      <p:cBhvr>
                                        <p:cTn id="1554" dur="1" fill="hold">
                                          <p:stCondLst>
                                            <p:cond delay="0"/>
                                          </p:stCondLst>
                                        </p:cTn>
                                        <p:tgtEl>
                                          <p:spTgt spid="532"/>
                                        </p:tgtEl>
                                        <p:attrNameLst>
                                          <p:attrName>style.visibility</p:attrName>
                                        </p:attrNameLst>
                                      </p:cBhvr>
                                      <p:to>
                                        <p:strVal val="visible"/>
                                      </p:to>
                                    </p:set>
                                    <p:animEffect transition="in" filter="fade">
                                      <p:cBhvr>
                                        <p:cTn id="1555" dur="500"/>
                                        <p:tgtEl>
                                          <p:spTgt spid="532"/>
                                        </p:tgtEl>
                                      </p:cBhvr>
                                    </p:animEffect>
                                  </p:childTnLst>
                                </p:cTn>
                              </p:par>
                              <p:par>
                                <p:cTn id="1556" presetID="10" presetClass="entr" presetSubtype="0" fill="hold" grpId="0" nodeType="withEffect">
                                  <p:stCondLst>
                                    <p:cond delay="300"/>
                                  </p:stCondLst>
                                  <p:childTnLst>
                                    <p:set>
                                      <p:cBhvr>
                                        <p:cTn id="1557" dur="1" fill="hold">
                                          <p:stCondLst>
                                            <p:cond delay="0"/>
                                          </p:stCondLst>
                                        </p:cTn>
                                        <p:tgtEl>
                                          <p:spTgt spid="533"/>
                                        </p:tgtEl>
                                        <p:attrNameLst>
                                          <p:attrName>style.visibility</p:attrName>
                                        </p:attrNameLst>
                                      </p:cBhvr>
                                      <p:to>
                                        <p:strVal val="visible"/>
                                      </p:to>
                                    </p:set>
                                    <p:animEffect transition="in" filter="fade">
                                      <p:cBhvr>
                                        <p:cTn id="1558" dur="500"/>
                                        <p:tgtEl>
                                          <p:spTgt spid="533"/>
                                        </p:tgtEl>
                                      </p:cBhvr>
                                    </p:animEffect>
                                  </p:childTnLst>
                                </p:cTn>
                              </p:par>
                              <p:par>
                                <p:cTn id="1559" presetID="10" presetClass="entr" presetSubtype="0" fill="hold" grpId="0" nodeType="withEffect">
                                  <p:stCondLst>
                                    <p:cond delay="200"/>
                                  </p:stCondLst>
                                  <p:childTnLst>
                                    <p:set>
                                      <p:cBhvr>
                                        <p:cTn id="1560" dur="1" fill="hold">
                                          <p:stCondLst>
                                            <p:cond delay="0"/>
                                          </p:stCondLst>
                                        </p:cTn>
                                        <p:tgtEl>
                                          <p:spTgt spid="534"/>
                                        </p:tgtEl>
                                        <p:attrNameLst>
                                          <p:attrName>style.visibility</p:attrName>
                                        </p:attrNameLst>
                                      </p:cBhvr>
                                      <p:to>
                                        <p:strVal val="visible"/>
                                      </p:to>
                                    </p:set>
                                    <p:animEffect transition="in" filter="fade">
                                      <p:cBhvr>
                                        <p:cTn id="1561" dur="500"/>
                                        <p:tgtEl>
                                          <p:spTgt spid="534"/>
                                        </p:tgtEl>
                                      </p:cBhvr>
                                    </p:animEffect>
                                  </p:childTnLst>
                                </p:cTn>
                              </p:par>
                              <p:par>
                                <p:cTn id="1562" presetID="10" presetClass="entr" presetSubtype="0" fill="hold" grpId="0" nodeType="withEffect">
                                  <p:stCondLst>
                                    <p:cond delay="300"/>
                                  </p:stCondLst>
                                  <p:childTnLst>
                                    <p:set>
                                      <p:cBhvr>
                                        <p:cTn id="1563" dur="1" fill="hold">
                                          <p:stCondLst>
                                            <p:cond delay="0"/>
                                          </p:stCondLst>
                                        </p:cTn>
                                        <p:tgtEl>
                                          <p:spTgt spid="535"/>
                                        </p:tgtEl>
                                        <p:attrNameLst>
                                          <p:attrName>style.visibility</p:attrName>
                                        </p:attrNameLst>
                                      </p:cBhvr>
                                      <p:to>
                                        <p:strVal val="visible"/>
                                      </p:to>
                                    </p:set>
                                    <p:animEffect transition="in" filter="fade">
                                      <p:cBhvr>
                                        <p:cTn id="1564" dur="500"/>
                                        <p:tgtEl>
                                          <p:spTgt spid="535"/>
                                        </p:tgtEl>
                                      </p:cBhvr>
                                    </p:animEffect>
                                  </p:childTnLst>
                                </p:cTn>
                              </p:par>
                              <p:par>
                                <p:cTn id="1565" presetID="10" presetClass="entr" presetSubtype="0" fill="hold" grpId="0" nodeType="withEffect">
                                  <p:stCondLst>
                                    <p:cond delay="300"/>
                                  </p:stCondLst>
                                  <p:childTnLst>
                                    <p:set>
                                      <p:cBhvr>
                                        <p:cTn id="1566" dur="1" fill="hold">
                                          <p:stCondLst>
                                            <p:cond delay="0"/>
                                          </p:stCondLst>
                                        </p:cTn>
                                        <p:tgtEl>
                                          <p:spTgt spid="536"/>
                                        </p:tgtEl>
                                        <p:attrNameLst>
                                          <p:attrName>style.visibility</p:attrName>
                                        </p:attrNameLst>
                                      </p:cBhvr>
                                      <p:to>
                                        <p:strVal val="visible"/>
                                      </p:to>
                                    </p:set>
                                    <p:animEffect transition="in" filter="fade">
                                      <p:cBhvr>
                                        <p:cTn id="1567" dur="500"/>
                                        <p:tgtEl>
                                          <p:spTgt spid="536"/>
                                        </p:tgtEl>
                                      </p:cBhvr>
                                    </p:animEffect>
                                  </p:childTnLst>
                                </p:cTn>
                              </p:par>
                              <p:par>
                                <p:cTn id="1568" presetID="10" presetClass="entr" presetSubtype="0" fill="hold" grpId="0" nodeType="withEffect">
                                  <p:stCondLst>
                                    <p:cond delay="100"/>
                                  </p:stCondLst>
                                  <p:childTnLst>
                                    <p:set>
                                      <p:cBhvr>
                                        <p:cTn id="1569" dur="1" fill="hold">
                                          <p:stCondLst>
                                            <p:cond delay="0"/>
                                          </p:stCondLst>
                                        </p:cTn>
                                        <p:tgtEl>
                                          <p:spTgt spid="537"/>
                                        </p:tgtEl>
                                        <p:attrNameLst>
                                          <p:attrName>style.visibility</p:attrName>
                                        </p:attrNameLst>
                                      </p:cBhvr>
                                      <p:to>
                                        <p:strVal val="visible"/>
                                      </p:to>
                                    </p:set>
                                    <p:animEffect transition="in" filter="fade">
                                      <p:cBhvr>
                                        <p:cTn id="1570" dur="500"/>
                                        <p:tgtEl>
                                          <p:spTgt spid="537"/>
                                        </p:tgtEl>
                                      </p:cBhvr>
                                    </p:animEffect>
                                  </p:childTnLst>
                                </p:cTn>
                              </p:par>
                              <p:par>
                                <p:cTn id="1571" presetID="10" presetClass="entr" presetSubtype="0" fill="hold" grpId="0" nodeType="withEffect">
                                  <p:stCondLst>
                                    <p:cond delay="200"/>
                                  </p:stCondLst>
                                  <p:childTnLst>
                                    <p:set>
                                      <p:cBhvr>
                                        <p:cTn id="1572" dur="1" fill="hold">
                                          <p:stCondLst>
                                            <p:cond delay="0"/>
                                          </p:stCondLst>
                                        </p:cTn>
                                        <p:tgtEl>
                                          <p:spTgt spid="538"/>
                                        </p:tgtEl>
                                        <p:attrNameLst>
                                          <p:attrName>style.visibility</p:attrName>
                                        </p:attrNameLst>
                                      </p:cBhvr>
                                      <p:to>
                                        <p:strVal val="visible"/>
                                      </p:to>
                                    </p:set>
                                    <p:animEffect transition="in" filter="fade">
                                      <p:cBhvr>
                                        <p:cTn id="1573" dur="500"/>
                                        <p:tgtEl>
                                          <p:spTgt spid="538"/>
                                        </p:tgtEl>
                                      </p:cBhvr>
                                    </p:animEffect>
                                  </p:childTnLst>
                                </p:cTn>
                              </p:par>
                              <p:par>
                                <p:cTn id="1574" presetID="10" presetClass="entr" presetSubtype="0" fill="hold" grpId="0" nodeType="withEffect">
                                  <p:stCondLst>
                                    <p:cond delay="200"/>
                                  </p:stCondLst>
                                  <p:childTnLst>
                                    <p:set>
                                      <p:cBhvr>
                                        <p:cTn id="1575" dur="1" fill="hold">
                                          <p:stCondLst>
                                            <p:cond delay="0"/>
                                          </p:stCondLst>
                                        </p:cTn>
                                        <p:tgtEl>
                                          <p:spTgt spid="539"/>
                                        </p:tgtEl>
                                        <p:attrNameLst>
                                          <p:attrName>style.visibility</p:attrName>
                                        </p:attrNameLst>
                                      </p:cBhvr>
                                      <p:to>
                                        <p:strVal val="visible"/>
                                      </p:to>
                                    </p:set>
                                    <p:animEffect transition="in" filter="fade">
                                      <p:cBhvr>
                                        <p:cTn id="1576" dur="500"/>
                                        <p:tgtEl>
                                          <p:spTgt spid="539"/>
                                        </p:tgtEl>
                                      </p:cBhvr>
                                    </p:animEffect>
                                  </p:childTnLst>
                                </p:cTn>
                              </p:par>
                              <p:par>
                                <p:cTn id="1577" presetID="10" presetClass="entr" presetSubtype="0" fill="hold" grpId="0" nodeType="withEffect">
                                  <p:stCondLst>
                                    <p:cond delay="200"/>
                                  </p:stCondLst>
                                  <p:childTnLst>
                                    <p:set>
                                      <p:cBhvr>
                                        <p:cTn id="1578" dur="1" fill="hold">
                                          <p:stCondLst>
                                            <p:cond delay="0"/>
                                          </p:stCondLst>
                                        </p:cTn>
                                        <p:tgtEl>
                                          <p:spTgt spid="540"/>
                                        </p:tgtEl>
                                        <p:attrNameLst>
                                          <p:attrName>style.visibility</p:attrName>
                                        </p:attrNameLst>
                                      </p:cBhvr>
                                      <p:to>
                                        <p:strVal val="visible"/>
                                      </p:to>
                                    </p:set>
                                    <p:animEffect transition="in" filter="fade">
                                      <p:cBhvr>
                                        <p:cTn id="1579" dur="500"/>
                                        <p:tgtEl>
                                          <p:spTgt spid="540"/>
                                        </p:tgtEl>
                                      </p:cBhvr>
                                    </p:animEffect>
                                  </p:childTnLst>
                                </p:cTn>
                              </p:par>
                              <p:par>
                                <p:cTn id="1580" presetID="10" presetClass="entr" presetSubtype="0" fill="hold" grpId="0" nodeType="withEffect">
                                  <p:stCondLst>
                                    <p:cond delay="300"/>
                                  </p:stCondLst>
                                  <p:childTnLst>
                                    <p:set>
                                      <p:cBhvr>
                                        <p:cTn id="1581" dur="1" fill="hold">
                                          <p:stCondLst>
                                            <p:cond delay="0"/>
                                          </p:stCondLst>
                                        </p:cTn>
                                        <p:tgtEl>
                                          <p:spTgt spid="541"/>
                                        </p:tgtEl>
                                        <p:attrNameLst>
                                          <p:attrName>style.visibility</p:attrName>
                                        </p:attrNameLst>
                                      </p:cBhvr>
                                      <p:to>
                                        <p:strVal val="visible"/>
                                      </p:to>
                                    </p:set>
                                    <p:animEffect transition="in" filter="fade">
                                      <p:cBhvr>
                                        <p:cTn id="1582" dur="500"/>
                                        <p:tgtEl>
                                          <p:spTgt spid="541"/>
                                        </p:tgtEl>
                                      </p:cBhvr>
                                    </p:animEffect>
                                  </p:childTnLst>
                                </p:cTn>
                              </p:par>
                              <p:par>
                                <p:cTn id="1583" presetID="10" presetClass="entr" presetSubtype="0" fill="hold" grpId="0" nodeType="withEffect">
                                  <p:stCondLst>
                                    <p:cond delay="200"/>
                                  </p:stCondLst>
                                  <p:childTnLst>
                                    <p:set>
                                      <p:cBhvr>
                                        <p:cTn id="1584" dur="1" fill="hold">
                                          <p:stCondLst>
                                            <p:cond delay="0"/>
                                          </p:stCondLst>
                                        </p:cTn>
                                        <p:tgtEl>
                                          <p:spTgt spid="542"/>
                                        </p:tgtEl>
                                        <p:attrNameLst>
                                          <p:attrName>style.visibility</p:attrName>
                                        </p:attrNameLst>
                                      </p:cBhvr>
                                      <p:to>
                                        <p:strVal val="visible"/>
                                      </p:to>
                                    </p:set>
                                    <p:animEffect transition="in" filter="fade">
                                      <p:cBhvr>
                                        <p:cTn id="1585" dur="500"/>
                                        <p:tgtEl>
                                          <p:spTgt spid="542"/>
                                        </p:tgtEl>
                                      </p:cBhvr>
                                    </p:animEffect>
                                  </p:childTnLst>
                                </p:cTn>
                              </p:par>
                              <p:par>
                                <p:cTn id="1586" presetID="10" presetClass="entr" presetSubtype="0" fill="hold" grpId="0" nodeType="withEffect">
                                  <p:stCondLst>
                                    <p:cond delay="100"/>
                                  </p:stCondLst>
                                  <p:childTnLst>
                                    <p:set>
                                      <p:cBhvr>
                                        <p:cTn id="1587" dur="1" fill="hold">
                                          <p:stCondLst>
                                            <p:cond delay="0"/>
                                          </p:stCondLst>
                                        </p:cTn>
                                        <p:tgtEl>
                                          <p:spTgt spid="543"/>
                                        </p:tgtEl>
                                        <p:attrNameLst>
                                          <p:attrName>style.visibility</p:attrName>
                                        </p:attrNameLst>
                                      </p:cBhvr>
                                      <p:to>
                                        <p:strVal val="visible"/>
                                      </p:to>
                                    </p:set>
                                    <p:animEffect transition="in" filter="fade">
                                      <p:cBhvr>
                                        <p:cTn id="1588" dur="500"/>
                                        <p:tgtEl>
                                          <p:spTgt spid="543"/>
                                        </p:tgtEl>
                                      </p:cBhvr>
                                    </p:animEffect>
                                  </p:childTnLst>
                                </p:cTn>
                              </p:par>
                              <p:par>
                                <p:cTn id="1589" presetID="10" presetClass="entr" presetSubtype="0" fill="hold" grpId="0" nodeType="withEffect">
                                  <p:stCondLst>
                                    <p:cond delay="300"/>
                                  </p:stCondLst>
                                  <p:childTnLst>
                                    <p:set>
                                      <p:cBhvr>
                                        <p:cTn id="1590" dur="1" fill="hold">
                                          <p:stCondLst>
                                            <p:cond delay="0"/>
                                          </p:stCondLst>
                                        </p:cTn>
                                        <p:tgtEl>
                                          <p:spTgt spid="544"/>
                                        </p:tgtEl>
                                        <p:attrNameLst>
                                          <p:attrName>style.visibility</p:attrName>
                                        </p:attrNameLst>
                                      </p:cBhvr>
                                      <p:to>
                                        <p:strVal val="visible"/>
                                      </p:to>
                                    </p:set>
                                    <p:animEffect transition="in" filter="fade">
                                      <p:cBhvr>
                                        <p:cTn id="1591" dur="500"/>
                                        <p:tgtEl>
                                          <p:spTgt spid="544"/>
                                        </p:tgtEl>
                                      </p:cBhvr>
                                    </p:animEffect>
                                  </p:childTnLst>
                                </p:cTn>
                              </p:par>
                              <p:par>
                                <p:cTn id="1592" presetID="10" presetClass="entr" presetSubtype="0" fill="hold" grpId="0" nodeType="withEffect">
                                  <p:stCondLst>
                                    <p:cond delay="100"/>
                                  </p:stCondLst>
                                  <p:childTnLst>
                                    <p:set>
                                      <p:cBhvr>
                                        <p:cTn id="1593" dur="1" fill="hold">
                                          <p:stCondLst>
                                            <p:cond delay="0"/>
                                          </p:stCondLst>
                                        </p:cTn>
                                        <p:tgtEl>
                                          <p:spTgt spid="545"/>
                                        </p:tgtEl>
                                        <p:attrNameLst>
                                          <p:attrName>style.visibility</p:attrName>
                                        </p:attrNameLst>
                                      </p:cBhvr>
                                      <p:to>
                                        <p:strVal val="visible"/>
                                      </p:to>
                                    </p:set>
                                    <p:animEffect transition="in" filter="fade">
                                      <p:cBhvr>
                                        <p:cTn id="1594" dur="500"/>
                                        <p:tgtEl>
                                          <p:spTgt spid="545"/>
                                        </p:tgtEl>
                                      </p:cBhvr>
                                    </p:animEffect>
                                  </p:childTnLst>
                                </p:cTn>
                              </p:par>
                              <p:par>
                                <p:cTn id="1595" presetID="10" presetClass="entr" presetSubtype="0" fill="hold" grpId="0" nodeType="withEffect">
                                  <p:stCondLst>
                                    <p:cond delay="300"/>
                                  </p:stCondLst>
                                  <p:childTnLst>
                                    <p:set>
                                      <p:cBhvr>
                                        <p:cTn id="1596" dur="1" fill="hold">
                                          <p:stCondLst>
                                            <p:cond delay="0"/>
                                          </p:stCondLst>
                                        </p:cTn>
                                        <p:tgtEl>
                                          <p:spTgt spid="546"/>
                                        </p:tgtEl>
                                        <p:attrNameLst>
                                          <p:attrName>style.visibility</p:attrName>
                                        </p:attrNameLst>
                                      </p:cBhvr>
                                      <p:to>
                                        <p:strVal val="visible"/>
                                      </p:to>
                                    </p:set>
                                    <p:animEffect transition="in" filter="fade">
                                      <p:cBhvr>
                                        <p:cTn id="1597" dur="500"/>
                                        <p:tgtEl>
                                          <p:spTgt spid="546"/>
                                        </p:tgtEl>
                                      </p:cBhvr>
                                    </p:animEffect>
                                  </p:childTnLst>
                                </p:cTn>
                              </p:par>
                              <p:par>
                                <p:cTn id="1598" presetID="10" presetClass="entr" presetSubtype="0" fill="hold" grpId="0" nodeType="withEffect">
                                  <p:stCondLst>
                                    <p:cond delay="200"/>
                                  </p:stCondLst>
                                  <p:childTnLst>
                                    <p:set>
                                      <p:cBhvr>
                                        <p:cTn id="1599" dur="1" fill="hold">
                                          <p:stCondLst>
                                            <p:cond delay="0"/>
                                          </p:stCondLst>
                                        </p:cTn>
                                        <p:tgtEl>
                                          <p:spTgt spid="547"/>
                                        </p:tgtEl>
                                        <p:attrNameLst>
                                          <p:attrName>style.visibility</p:attrName>
                                        </p:attrNameLst>
                                      </p:cBhvr>
                                      <p:to>
                                        <p:strVal val="visible"/>
                                      </p:to>
                                    </p:set>
                                    <p:animEffect transition="in" filter="fade">
                                      <p:cBhvr>
                                        <p:cTn id="1600" dur="500"/>
                                        <p:tgtEl>
                                          <p:spTgt spid="547"/>
                                        </p:tgtEl>
                                      </p:cBhvr>
                                    </p:animEffect>
                                  </p:childTnLst>
                                </p:cTn>
                              </p:par>
                              <p:par>
                                <p:cTn id="1601" presetID="10" presetClass="entr" presetSubtype="0" fill="hold" grpId="0" nodeType="withEffect">
                                  <p:stCondLst>
                                    <p:cond delay="300"/>
                                  </p:stCondLst>
                                  <p:childTnLst>
                                    <p:set>
                                      <p:cBhvr>
                                        <p:cTn id="1602" dur="1" fill="hold">
                                          <p:stCondLst>
                                            <p:cond delay="0"/>
                                          </p:stCondLst>
                                        </p:cTn>
                                        <p:tgtEl>
                                          <p:spTgt spid="548"/>
                                        </p:tgtEl>
                                        <p:attrNameLst>
                                          <p:attrName>style.visibility</p:attrName>
                                        </p:attrNameLst>
                                      </p:cBhvr>
                                      <p:to>
                                        <p:strVal val="visible"/>
                                      </p:to>
                                    </p:set>
                                    <p:animEffect transition="in" filter="fade">
                                      <p:cBhvr>
                                        <p:cTn id="1603" dur="500"/>
                                        <p:tgtEl>
                                          <p:spTgt spid="548"/>
                                        </p:tgtEl>
                                      </p:cBhvr>
                                    </p:animEffect>
                                  </p:childTnLst>
                                </p:cTn>
                              </p:par>
                              <p:par>
                                <p:cTn id="1604" presetID="10" presetClass="entr" presetSubtype="0" fill="hold" grpId="0" nodeType="withEffect">
                                  <p:stCondLst>
                                    <p:cond delay="200"/>
                                  </p:stCondLst>
                                  <p:childTnLst>
                                    <p:set>
                                      <p:cBhvr>
                                        <p:cTn id="1605" dur="1" fill="hold">
                                          <p:stCondLst>
                                            <p:cond delay="0"/>
                                          </p:stCondLst>
                                        </p:cTn>
                                        <p:tgtEl>
                                          <p:spTgt spid="549"/>
                                        </p:tgtEl>
                                        <p:attrNameLst>
                                          <p:attrName>style.visibility</p:attrName>
                                        </p:attrNameLst>
                                      </p:cBhvr>
                                      <p:to>
                                        <p:strVal val="visible"/>
                                      </p:to>
                                    </p:set>
                                    <p:animEffect transition="in" filter="fade">
                                      <p:cBhvr>
                                        <p:cTn id="1606" dur="500"/>
                                        <p:tgtEl>
                                          <p:spTgt spid="549"/>
                                        </p:tgtEl>
                                      </p:cBhvr>
                                    </p:animEffect>
                                  </p:childTnLst>
                                </p:cTn>
                              </p:par>
                              <p:par>
                                <p:cTn id="1607" presetID="10" presetClass="entr" presetSubtype="0" fill="hold" grpId="0" nodeType="withEffect">
                                  <p:stCondLst>
                                    <p:cond delay="200"/>
                                  </p:stCondLst>
                                  <p:childTnLst>
                                    <p:set>
                                      <p:cBhvr>
                                        <p:cTn id="1608" dur="1" fill="hold">
                                          <p:stCondLst>
                                            <p:cond delay="0"/>
                                          </p:stCondLst>
                                        </p:cTn>
                                        <p:tgtEl>
                                          <p:spTgt spid="550"/>
                                        </p:tgtEl>
                                        <p:attrNameLst>
                                          <p:attrName>style.visibility</p:attrName>
                                        </p:attrNameLst>
                                      </p:cBhvr>
                                      <p:to>
                                        <p:strVal val="visible"/>
                                      </p:to>
                                    </p:set>
                                    <p:animEffect transition="in" filter="fade">
                                      <p:cBhvr>
                                        <p:cTn id="1609" dur="500"/>
                                        <p:tgtEl>
                                          <p:spTgt spid="550"/>
                                        </p:tgtEl>
                                      </p:cBhvr>
                                    </p:animEffect>
                                  </p:childTnLst>
                                </p:cTn>
                              </p:par>
                              <p:par>
                                <p:cTn id="1610" presetID="10" presetClass="entr" presetSubtype="0" fill="hold" grpId="0" nodeType="withEffect">
                                  <p:stCondLst>
                                    <p:cond delay="300"/>
                                  </p:stCondLst>
                                  <p:childTnLst>
                                    <p:set>
                                      <p:cBhvr>
                                        <p:cTn id="1611" dur="1" fill="hold">
                                          <p:stCondLst>
                                            <p:cond delay="0"/>
                                          </p:stCondLst>
                                        </p:cTn>
                                        <p:tgtEl>
                                          <p:spTgt spid="551"/>
                                        </p:tgtEl>
                                        <p:attrNameLst>
                                          <p:attrName>style.visibility</p:attrName>
                                        </p:attrNameLst>
                                      </p:cBhvr>
                                      <p:to>
                                        <p:strVal val="visible"/>
                                      </p:to>
                                    </p:set>
                                    <p:animEffect transition="in" filter="fade">
                                      <p:cBhvr>
                                        <p:cTn id="1612" dur="500"/>
                                        <p:tgtEl>
                                          <p:spTgt spid="551"/>
                                        </p:tgtEl>
                                      </p:cBhvr>
                                    </p:animEffect>
                                  </p:childTnLst>
                                </p:cTn>
                              </p:par>
                              <p:par>
                                <p:cTn id="1613" presetID="10" presetClass="entr" presetSubtype="0" fill="hold" grpId="0" nodeType="withEffect">
                                  <p:stCondLst>
                                    <p:cond delay="200"/>
                                  </p:stCondLst>
                                  <p:childTnLst>
                                    <p:set>
                                      <p:cBhvr>
                                        <p:cTn id="1614" dur="1" fill="hold">
                                          <p:stCondLst>
                                            <p:cond delay="0"/>
                                          </p:stCondLst>
                                        </p:cTn>
                                        <p:tgtEl>
                                          <p:spTgt spid="552"/>
                                        </p:tgtEl>
                                        <p:attrNameLst>
                                          <p:attrName>style.visibility</p:attrName>
                                        </p:attrNameLst>
                                      </p:cBhvr>
                                      <p:to>
                                        <p:strVal val="visible"/>
                                      </p:to>
                                    </p:set>
                                    <p:animEffect transition="in" filter="fade">
                                      <p:cBhvr>
                                        <p:cTn id="1615" dur="500"/>
                                        <p:tgtEl>
                                          <p:spTgt spid="552"/>
                                        </p:tgtEl>
                                      </p:cBhvr>
                                    </p:animEffect>
                                  </p:childTnLst>
                                </p:cTn>
                              </p:par>
                              <p:par>
                                <p:cTn id="1616" presetID="10" presetClass="entr" presetSubtype="0" fill="hold" grpId="0" nodeType="withEffect">
                                  <p:stCondLst>
                                    <p:cond delay="200"/>
                                  </p:stCondLst>
                                  <p:childTnLst>
                                    <p:set>
                                      <p:cBhvr>
                                        <p:cTn id="1617" dur="1" fill="hold">
                                          <p:stCondLst>
                                            <p:cond delay="0"/>
                                          </p:stCondLst>
                                        </p:cTn>
                                        <p:tgtEl>
                                          <p:spTgt spid="553"/>
                                        </p:tgtEl>
                                        <p:attrNameLst>
                                          <p:attrName>style.visibility</p:attrName>
                                        </p:attrNameLst>
                                      </p:cBhvr>
                                      <p:to>
                                        <p:strVal val="visible"/>
                                      </p:to>
                                    </p:set>
                                    <p:animEffect transition="in" filter="fade">
                                      <p:cBhvr>
                                        <p:cTn id="1618" dur="500"/>
                                        <p:tgtEl>
                                          <p:spTgt spid="553"/>
                                        </p:tgtEl>
                                      </p:cBhvr>
                                    </p:animEffect>
                                  </p:childTnLst>
                                </p:cTn>
                              </p:par>
                              <p:par>
                                <p:cTn id="1619" presetID="10" presetClass="entr" presetSubtype="0" fill="hold" grpId="0" nodeType="withEffect">
                                  <p:stCondLst>
                                    <p:cond delay="200"/>
                                  </p:stCondLst>
                                  <p:childTnLst>
                                    <p:set>
                                      <p:cBhvr>
                                        <p:cTn id="1620" dur="1" fill="hold">
                                          <p:stCondLst>
                                            <p:cond delay="0"/>
                                          </p:stCondLst>
                                        </p:cTn>
                                        <p:tgtEl>
                                          <p:spTgt spid="554"/>
                                        </p:tgtEl>
                                        <p:attrNameLst>
                                          <p:attrName>style.visibility</p:attrName>
                                        </p:attrNameLst>
                                      </p:cBhvr>
                                      <p:to>
                                        <p:strVal val="visible"/>
                                      </p:to>
                                    </p:set>
                                    <p:animEffect transition="in" filter="fade">
                                      <p:cBhvr>
                                        <p:cTn id="1621" dur="500"/>
                                        <p:tgtEl>
                                          <p:spTgt spid="554"/>
                                        </p:tgtEl>
                                      </p:cBhvr>
                                    </p:animEffect>
                                  </p:childTnLst>
                                </p:cTn>
                              </p:par>
                              <p:par>
                                <p:cTn id="1622" presetID="10" presetClass="entr" presetSubtype="0" fill="hold" grpId="0" nodeType="withEffect">
                                  <p:stCondLst>
                                    <p:cond delay="200"/>
                                  </p:stCondLst>
                                  <p:childTnLst>
                                    <p:set>
                                      <p:cBhvr>
                                        <p:cTn id="1623" dur="1" fill="hold">
                                          <p:stCondLst>
                                            <p:cond delay="0"/>
                                          </p:stCondLst>
                                        </p:cTn>
                                        <p:tgtEl>
                                          <p:spTgt spid="555"/>
                                        </p:tgtEl>
                                        <p:attrNameLst>
                                          <p:attrName>style.visibility</p:attrName>
                                        </p:attrNameLst>
                                      </p:cBhvr>
                                      <p:to>
                                        <p:strVal val="visible"/>
                                      </p:to>
                                    </p:set>
                                    <p:animEffect transition="in" filter="fade">
                                      <p:cBhvr>
                                        <p:cTn id="1624" dur="500"/>
                                        <p:tgtEl>
                                          <p:spTgt spid="555"/>
                                        </p:tgtEl>
                                      </p:cBhvr>
                                    </p:animEffect>
                                  </p:childTnLst>
                                </p:cTn>
                              </p:par>
                              <p:par>
                                <p:cTn id="1625" presetID="10" presetClass="entr" presetSubtype="0" fill="hold" grpId="0" nodeType="withEffect">
                                  <p:stCondLst>
                                    <p:cond delay="300"/>
                                  </p:stCondLst>
                                  <p:childTnLst>
                                    <p:set>
                                      <p:cBhvr>
                                        <p:cTn id="1626" dur="1" fill="hold">
                                          <p:stCondLst>
                                            <p:cond delay="0"/>
                                          </p:stCondLst>
                                        </p:cTn>
                                        <p:tgtEl>
                                          <p:spTgt spid="556"/>
                                        </p:tgtEl>
                                        <p:attrNameLst>
                                          <p:attrName>style.visibility</p:attrName>
                                        </p:attrNameLst>
                                      </p:cBhvr>
                                      <p:to>
                                        <p:strVal val="visible"/>
                                      </p:to>
                                    </p:set>
                                    <p:animEffect transition="in" filter="fade">
                                      <p:cBhvr>
                                        <p:cTn id="1627" dur="500"/>
                                        <p:tgtEl>
                                          <p:spTgt spid="556"/>
                                        </p:tgtEl>
                                      </p:cBhvr>
                                    </p:animEffect>
                                  </p:childTnLst>
                                </p:cTn>
                              </p:par>
                            </p:childTnLst>
                          </p:cTn>
                        </p:par>
                        <p:par>
                          <p:cTn id="1628" fill="hold">
                            <p:stCondLst>
                              <p:cond delay="15700"/>
                            </p:stCondLst>
                            <p:childTnLst>
                              <p:par>
                                <p:cTn id="1629" presetID="10" presetClass="entr" presetSubtype="0" fill="hold" grpId="0" nodeType="afterEffect">
                                  <p:stCondLst>
                                    <p:cond delay="0"/>
                                  </p:stCondLst>
                                  <p:childTnLst>
                                    <p:set>
                                      <p:cBhvr>
                                        <p:cTn id="1630" dur="1" fill="hold">
                                          <p:stCondLst>
                                            <p:cond delay="0"/>
                                          </p:stCondLst>
                                        </p:cTn>
                                        <p:tgtEl>
                                          <p:spTgt spid="557"/>
                                        </p:tgtEl>
                                        <p:attrNameLst>
                                          <p:attrName>style.visibility</p:attrName>
                                        </p:attrNameLst>
                                      </p:cBhvr>
                                      <p:to>
                                        <p:strVal val="visible"/>
                                      </p:to>
                                    </p:set>
                                    <p:animEffect transition="in" filter="fade">
                                      <p:cBhvr>
                                        <p:cTn id="1631" dur="500"/>
                                        <p:tgtEl>
                                          <p:spTgt spid="557"/>
                                        </p:tgtEl>
                                      </p:cBhvr>
                                    </p:animEffect>
                                  </p:childTnLst>
                                </p:cTn>
                              </p:par>
                              <p:par>
                                <p:cTn id="1632" presetID="10" presetClass="entr" presetSubtype="0" fill="hold" grpId="0" nodeType="withEffect">
                                  <p:stCondLst>
                                    <p:cond delay="100"/>
                                  </p:stCondLst>
                                  <p:childTnLst>
                                    <p:set>
                                      <p:cBhvr>
                                        <p:cTn id="1633" dur="1" fill="hold">
                                          <p:stCondLst>
                                            <p:cond delay="0"/>
                                          </p:stCondLst>
                                        </p:cTn>
                                        <p:tgtEl>
                                          <p:spTgt spid="558"/>
                                        </p:tgtEl>
                                        <p:attrNameLst>
                                          <p:attrName>style.visibility</p:attrName>
                                        </p:attrNameLst>
                                      </p:cBhvr>
                                      <p:to>
                                        <p:strVal val="visible"/>
                                      </p:to>
                                    </p:set>
                                    <p:animEffect transition="in" filter="fade">
                                      <p:cBhvr>
                                        <p:cTn id="1634" dur="500"/>
                                        <p:tgtEl>
                                          <p:spTgt spid="558"/>
                                        </p:tgtEl>
                                      </p:cBhvr>
                                    </p:animEffect>
                                  </p:childTnLst>
                                </p:cTn>
                              </p:par>
                              <p:par>
                                <p:cTn id="1635" presetID="10" presetClass="entr" presetSubtype="0" fill="hold" grpId="0" nodeType="withEffect">
                                  <p:stCondLst>
                                    <p:cond delay="100"/>
                                  </p:stCondLst>
                                  <p:childTnLst>
                                    <p:set>
                                      <p:cBhvr>
                                        <p:cTn id="1636" dur="1" fill="hold">
                                          <p:stCondLst>
                                            <p:cond delay="0"/>
                                          </p:stCondLst>
                                        </p:cTn>
                                        <p:tgtEl>
                                          <p:spTgt spid="559"/>
                                        </p:tgtEl>
                                        <p:attrNameLst>
                                          <p:attrName>style.visibility</p:attrName>
                                        </p:attrNameLst>
                                      </p:cBhvr>
                                      <p:to>
                                        <p:strVal val="visible"/>
                                      </p:to>
                                    </p:set>
                                    <p:animEffect transition="in" filter="fade">
                                      <p:cBhvr>
                                        <p:cTn id="1637" dur="500"/>
                                        <p:tgtEl>
                                          <p:spTgt spid="559"/>
                                        </p:tgtEl>
                                      </p:cBhvr>
                                    </p:animEffect>
                                  </p:childTnLst>
                                </p:cTn>
                              </p:par>
                              <p:par>
                                <p:cTn id="1638" presetID="10" presetClass="entr" presetSubtype="0" fill="hold" grpId="0" nodeType="withEffect">
                                  <p:stCondLst>
                                    <p:cond delay="300"/>
                                  </p:stCondLst>
                                  <p:childTnLst>
                                    <p:set>
                                      <p:cBhvr>
                                        <p:cTn id="1639" dur="1" fill="hold">
                                          <p:stCondLst>
                                            <p:cond delay="0"/>
                                          </p:stCondLst>
                                        </p:cTn>
                                        <p:tgtEl>
                                          <p:spTgt spid="560"/>
                                        </p:tgtEl>
                                        <p:attrNameLst>
                                          <p:attrName>style.visibility</p:attrName>
                                        </p:attrNameLst>
                                      </p:cBhvr>
                                      <p:to>
                                        <p:strVal val="visible"/>
                                      </p:to>
                                    </p:set>
                                    <p:animEffect transition="in" filter="fade">
                                      <p:cBhvr>
                                        <p:cTn id="1640" dur="500"/>
                                        <p:tgtEl>
                                          <p:spTgt spid="560"/>
                                        </p:tgtEl>
                                      </p:cBhvr>
                                    </p:animEffect>
                                  </p:childTnLst>
                                </p:cTn>
                              </p:par>
                              <p:par>
                                <p:cTn id="1641" presetID="10" presetClass="entr" presetSubtype="0" fill="hold" grpId="0" nodeType="withEffect">
                                  <p:stCondLst>
                                    <p:cond delay="300"/>
                                  </p:stCondLst>
                                  <p:childTnLst>
                                    <p:set>
                                      <p:cBhvr>
                                        <p:cTn id="1642" dur="1" fill="hold">
                                          <p:stCondLst>
                                            <p:cond delay="0"/>
                                          </p:stCondLst>
                                        </p:cTn>
                                        <p:tgtEl>
                                          <p:spTgt spid="561"/>
                                        </p:tgtEl>
                                        <p:attrNameLst>
                                          <p:attrName>style.visibility</p:attrName>
                                        </p:attrNameLst>
                                      </p:cBhvr>
                                      <p:to>
                                        <p:strVal val="visible"/>
                                      </p:to>
                                    </p:set>
                                    <p:animEffect transition="in" filter="fade">
                                      <p:cBhvr>
                                        <p:cTn id="1643" dur="500"/>
                                        <p:tgtEl>
                                          <p:spTgt spid="561"/>
                                        </p:tgtEl>
                                      </p:cBhvr>
                                    </p:animEffect>
                                  </p:childTnLst>
                                </p:cTn>
                              </p:par>
                              <p:par>
                                <p:cTn id="1644" presetID="10" presetClass="entr" presetSubtype="0" fill="hold" grpId="0" nodeType="withEffect">
                                  <p:stCondLst>
                                    <p:cond delay="200"/>
                                  </p:stCondLst>
                                  <p:childTnLst>
                                    <p:set>
                                      <p:cBhvr>
                                        <p:cTn id="1645" dur="1" fill="hold">
                                          <p:stCondLst>
                                            <p:cond delay="0"/>
                                          </p:stCondLst>
                                        </p:cTn>
                                        <p:tgtEl>
                                          <p:spTgt spid="562"/>
                                        </p:tgtEl>
                                        <p:attrNameLst>
                                          <p:attrName>style.visibility</p:attrName>
                                        </p:attrNameLst>
                                      </p:cBhvr>
                                      <p:to>
                                        <p:strVal val="visible"/>
                                      </p:to>
                                    </p:set>
                                    <p:animEffect transition="in" filter="fade">
                                      <p:cBhvr>
                                        <p:cTn id="1646" dur="500"/>
                                        <p:tgtEl>
                                          <p:spTgt spid="562"/>
                                        </p:tgtEl>
                                      </p:cBhvr>
                                    </p:animEffect>
                                  </p:childTnLst>
                                </p:cTn>
                              </p:par>
                              <p:par>
                                <p:cTn id="1647" presetID="10" presetClass="entr" presetSubtype="0" fill="hold" grpId="0" nodeType="withEffect">
                                  <p:stCondLst>
                                    <p:cond delay="200"/>
                                  </p:stCondLst>
                                  <p:childTnLst>
                                    <p:set>
                                      <p:cBhvr>
                                        <p:cTn id="1648" dur="1" fill="hold">
                                          <p:stCondLst>
                                            <p:cond delay="0"/>
                                          </p:stCondLst>
                                        </p:cTn>
                                        <p:tgtEl>
                                          <p:spTgt spid="563"/>
                                        </p:tgtEl>
                                        <p:attrNameLst>
                                          <p:attrName>style.visibility</p:attrName>
                                        </p:attrNameLst>
                                      </p:cBhvr>
                                      <p:to>
                                        <p:strVal val="visible"/>
                                      </p:to>
                                    </p:set>
                                    <p:animEffect transition="in" filter="fade">
                                      <p:cBhvr>
                                        <p:cTn id="1649" dur="500"/>
                                        <p:tgtEl>
                                          <p:spTgt spid="563"/>
                                        </p:tgtEl>
                                      </p:cBhvr>
                                    </p:animEffect>
                                  </p:childTnLst>
                                </p:cTn>
                              </p:par>
                              <p:par>
                                <p:cTn id="1650" presetID="10" presetClass="entr" presetSubtype="0" fill="hold" grpId="0" nodeType="withEffect">
                                  <p:stCondLst>
                                    <p:cond delay="300"/>
                                  </p:stCondLst>
                                  <p:childTnLst>
                                    <p:set>
                                      <p:cBhvr>
                                        <p:cTn id="1651" dur="1" fill="hold">
                                          <p:stCondLst>
                                            <p:cond delay="0"/>
                                          </p:stCondLst>
                                        </p:cTn>
                                        <p:tgtEl>
                                          <p:spTgt spid="564"/>
                                        </p:tgtEl>
                                        <p:attrNameLst>
                                          <p:attrName>style.visibility</p:attrName>
                                        </p:attrNameLst>
                                      </p:cBhvr>
                                      <p:to>
                                        <p:strVal val="visible"/>
                                      </p:to>
                                    </p:set>
                                    <p:animEffect transition="in" filter="fade">
                                      <p:cBhvr>
                                        <p:cTn id="1652" dur="500"/>
                                        <p:tgtEl>
                                          <p:spTgt spid="564"/>
                                        </p:tgtEl>
                                      </p:cBhvr>
                                    </p:animEffect>
                                  </p:childTnLst>
                                </p:cTn>
                              </p:par>
                              <p:par>
                                <p:cTn id="1653" presetID="10" presetClass="entr" presetSubtype="0" fill="hold" grpId="0" nodeType="withEffect">
                                  <p:stCondLst>
                                    <p:cond delay="300"/>
                                  </p:stCondLst>
                                  <p:childTnLst>
                                    <p:set>
                                      <p:cBhvr>
                                        <p:cTn id="1654" dur="1" fill="hold">
                                          <p:stCondLst>
                                            <p:cond delay="0"/>
                                          </p:stCondLst>
                                        </p:cTn>
                                        <p:tgtEl>
                                          <p:spTgt spid="565"/>
                                        </p:tgtEl>
                                        <p:attrNameLst>
                                          <p:attrName>style.visibility</p:attrName>
                                        </p:attrNameLst>
                                      </p:cBhvr>
                                      <p:to>
                                        <p:strVal val="visible"/>
                                      </p:to>
                                    </p:set>
                                    <p:animEffect transition="in" filter="fade">
                                      <p:cBhvr>
                                        <p:cTn id="1655" dur="500"/>
                                        <p:tgtEl>
                                          <p:spTgt spid="565"/>
                                        </p:tgtEl>
                                      </p:cBhvr>
                                    </p:animEffect>
                                  </p:childTnLst>
                                </p:cTn>
                              </p:par>
                              <p:par>
                                <p:cTn id="1656" presetID="10" presetClass="entr" presetSubtype="0" fill="hold" grpId="0" nodeType="withEffect">
                                  <p:stCondLst>
                                    <p:cond delay="100"/>
                                  </p:stCondLst>
                                  <p:childTnLst>
                                    <p:set>
                                      <p:cBhvr>
                                        <p:cTn id="1657" dur="1" fill="hold">
                                          <p:stCondLst>
                                            <p:cond delay="0"/>
                                          </p:stCondLst>
                                        </p:cTn>
                                        <p:tgtEl>
                                          <p:spTgt spid="566"/>
                                        </p:tgtEl>
                                        <p:attrNameLst>
                                          <p:attrName>style.visibility</p:attrName>
                                        </p:attrNameLst>
                                      </p:cBhvr>
                                      <p:to>
                                        <p:strVal val="visible"/>
                                      </p:to>
                                    </p:set>
                                    <p:animEffect transition="in" filter="fade">
                                      <p:cBhvr>
                                        <p:cTn id="1658" dur="500"/>
                                        <p:tgtEl>
                                          <p:spTgt spid="566"/>
                                        </p:tgtEl>
                                      </p:cBhvr>
                                    </p:animEffect>
                                  </p:childTnLst>
                                </p:cTn>
                              </p:par>
                              <p:par>
                                <p:cTn id="1659" presetID="10" presetClass="entr" presetSubtype="0" fill="hold" grpId="0" nodeType="withEffect">
                                  <p:stCondLst>
                                    <p:cond delay="200"/>
                                  </p:stCondLst>
                                  <p:childTnLst>
                                    <p:set>
                                      <p:cBhvr>
                                        <p:cTn id="1660" dur="1" fill="hold">
                                          <p:stCondLst>
                                            <p:cond delay="0"/>
                                          </p:stCondLst>
                                        </p:cTn>
                                        <p:tgtEl>
                                          <p:spTgt spid="567"/>
                                        </p:tgtEl>
                                        <p:attrNameLst>
                                          <p:attrName>style.visibility</p:attrName>
                                        </p:attrNameLst>
                                      </p:cBhvr>
                                      <p:to>
                                        <p:strVal val="visible"/>
                                      </p:to>
                                    </p:set>
                                    <p:animEffect transition="in" filter="fade">
                                      <p:cBhvr>
                                        <p:cTn id="1661" dur="500"/>
                                        <p:tgtEl>
                                          <p:spTgt spid="567"/>
                                        </p:tgtEl>
                                      </p:cBhvr>
                                    </p:animEffect>
                                  </p:childTnLst>
                                </p:cTn>
                              </p:par>
                              <p:par>
                                <p:cTn id="1662" presetID="10" presetClass="entr" presetSubtype="0" fill="hold" grpId="0" nodeType="withEffect">
                                  <p:stCondLst>
                                    <p:cond delay="100"/>
                                  </p:stCondLst>
                                  <p:childTnLst>
                                    <p:set>
                                      <p:cBhvr>
                                        <p:cTn id="1663" dur="1" fill="hold">
                                          <p:stCondLst>
                                            <p:cond delay="0"/>
                                          </p:stCondLst>
                                        </p:cTn>
                                        <p:tgtEl>
                                          <p:spTgt spid="568"/>
                                        </p:tgtEl>
                                        <p:attrNameLst>
                                          <p:attrName>style.visibility</p:attrName>
                                        </p:attrNameLst>
                                      </p:cBhvr>
                                      <p:to>
                                        <p:strVal val="visible"/>
                                      </p:to>
                                    </p:set>
                                    <p:animEffect transition="in" filter="fade">
                                      <p:cBhvr>
                                        <p:cTn id="1664" dur="500"/>
                                        <p:tgtEl>
                                          <p:spTgt spid="568"/>
                                        </p:tgtEl>
                                      </p:cBhvr>
                                    </p:animEffect>
                                  </p:childTnLst>
                                </p:cTn>
                              </p:par>
                              <p:par>
                                <p:cTn id="1665" presetID="10" presetClass="entr" presetSubtype="0" fill="hold" grpId="0" nodeType="withEffect">
                                  <p:stCondLst>
                                    <p:cond delay="100"/>
                                  </p:stCondLst>
                                  <p:childTnLst>
                                    <p:set>
                                      <p:cBhvr>
                                        <p:cTn id="1666" dur="1" fill="hold">
                                          <p:stCondLst>
                                            <p:cond delay="0"/>
                                          </p:stCondLst>
                                        </p:cTn>
                                        <p:tgtEl>
                                          <p:spTgt spid="569"/>
                                        </p:tgtEl>
                                        <p:attrNameLst>
                                          <p:attrName>style.visibility</p:attrName>
                                        </p:attrNameLst>
                                      </p:cBhvr>
                                      <p:to>
                                        <p:strVal val="visible"/>
                                      </p:to>
                                    </p:set>
                                    <p:animEffect transition="in" filter="fade">
                                      <p:cBhvr>
                                        <p:cTn id="1667" dur="500"/>
                                        <p:tgtEl>
                                          <p:spTgt spid="569"/>
                                        </p:tgtEl>
                                      </p:cBhvr>
                                    </p:animEffect>
                                  </p:childTnLst>
                                </p:cTn>
                              </p:par>
                              <p:par>
                                <p:cTn id="1668" presetID="10" presetClass="entr" presetSubtype="0" fill="hold" grpId="0" nodeType="withEffect">
                                  <p:stCondLst>
                                    <p:cond delay="300"/>
                                  </p:stCondLst>
                                  <p:childTnLst>
                                    <p:set>
                                      <p:cBhvr>
                                        <p:cTn id="1669" dur="1" fill="hold">
                                          <p:stCondLst>
                                            <p:cond delay="0"/>
                                          </p:stCondLst>
                                        </p:cTn>
                                        <p:tgtEl>
                                          <p:spTgt spid="570"/>
                                        </p:tgtEl>
                                        <p:attrNameLst>
                                          <p:attrName>style.visibility</p:attrName>
                                        </p:attrNameLst>
                                      </p:cBhvr>
                                      <p:to>
                                        <p:strVal val="visible"/>
                                      </p:to>
                                    </p:set>
                                    <p:animEffect transition="in" filter="fade">
                                      <p:cBhvr>
                                        <p:cTn id="1670" dur="500"/>
                                        <p:tgtEl>
                                          <p:spTgt spid="570"/>
                                        </p:tgtEl>
                                      </p:cBhvr>
                                    </p:animEffect>
                                  </p:childTnLst>
                                </p:cTn>
                              </p:par>
                              <p:par>
                                <p:cTn id="1671" presetID="10" presetClass="entr" presetSubtype="0" fill="hold" grpId="0" nodeType="withEffect">
                                  <p:stCondLst>
                                    <p:cond delay="0"/>
                                  </p:stCondLst>
                                  <p:childTnLst>
                                    <p:set>
                                      <p:cBhvr>
                                        <p:cTn id="1672" dur="1" fill="hold">
                                          <p:stCondLst>
                                            <p:cond delay="0"/>
                                          </p:stCondLst>
                                        </p:cTn>
                                        <p:tgtEl>
                                          <p:spTgt spid="571"/>
                                        </p:tgtEl>
                                        <p:attrNameLst>
                                          <p:attrName>style.visibility</p:attrName>
                                        </p:attrNameLst>
                                      </p:cBhvr>
                                      <p:to>
                                        <p:strVal val="visible"/>
                                      </p:to>
                                    </p:set>
                                    <p:animEffect transition="in" filter="fade">
                                      <p:cBhvr>
                                        <p:cTn id="1673" dur="500"/>
                                        <p:tgtEl>
                                          <p:spTgt spid="571"/>
                                        </p:tgtEl>
                                      </p:cBhvr>
                                    </p:animEffect>
                                  </p:childTnLst>
                                </p:cTn>
                              </p:par>
                              <p:par>
                                <p:cTn id="1674" presetID="10" presetClass="entr" presetSubtype="0" fill="hold" grpId="0" nodeType="withEffect">
                                  <p:stCondLst>
                                    <p:cond delay="300"/>
                                  </p:stCondLst>
                                  <p:childTnLst>
                                    <p:set>
                                      <p:cBhvr>
                                        <p:cTn id="1675" dur="1" fill="hold">
                                          <p:stCondLst>
                                            <p:cond delay="0"/>
                                          </p:stCondLst>
                                        </p:cTn>
                                        <p:tgtEl>
                                          <p:spTgt spid="572"/>
                                        </p:tgtEl>
                                        <p:attrNameLst>
                                          <p:attrName>style.visibility</p:attrName>
                                        </p:attrNameLst>
                                      </p:cBhvr>
                                      <p:to>
                                        <p:strVal val="visible"/>
                                      </p:to>
                                    </p:set>
                                    <p:animEffect transition="in" filter="fade">
                                      <p:cBhvr>
                                        <p:cTn id="1676" dur="500"/>
                                        <p:tgtEl>
                                          <p:spTgt spid="572"/>
                                        </p:tgtEl>
                                      </p:cBhvr>
                                    </p:animEffect>
                                  </p:childTnLst>
                                </p:cTn>
                              </p:par>
                              <p:par>
                                <p:cTn id="1677" presetID="10" presetClass="entr" presetSubtype="0" fill="hold" grpId="0" nodeType="withEffect">
                                  <p:stCondLst>
                                    <p:cond delay="300"/>
                                  </p:stCondLst>
                                  <p:childTnLst>
                                    <p:set>
                                      <p:cBhvr>
                                        <p:cTn id="1678" dur="1" fill="hold">
                                          <p:stCondLst>
                                            <p:cond delay="0"/>
                                          </p:stCondLst>
                                        </p:cTn>
                                        <p:tgtEl>
                                          <p:spTgt spid="573"/>
                                        </p:tgtEl>
                                        <p:attrNameLst>
                                          <p:attrName>style.visibility</p:attrName>
                                        </p:attrNameLst>
                                      </p:cBhvr>
                                      <p:to>
                                        <p:strVal val="visible"/>
                                      </p:to>
                                    </p:set>
                                    <p:animEffect transition="in" filter="fade">
                                      <p:cBhvr>
                                        <p:cTn id="1679" dur="500"/>
                                        <p:tgtEl>
                                          <p:spTgt spid="573"/>
                                        </p:tgtEl>
                                      </p:cBhvr>
                                    </p:animEffect>
                                  </p:childTnLst>
                                </p:cTn>
                              </p:par>
                              <p:par>
                                <p:cTn id="1680" presetID="10" presetClass="entr" presetSubtype="0" fill="hold" grpId="0" nodeType="withEffect">
                                  <p:stCondLst>
                                    <p:cond delay="200"/>
                                  </p:stCondLst>
                                  <p:childTnLst>
                                    <p:set>
                                      <p:cBhvr>
                                        <p:cTn id="1681" dur="1" fill="hold">
                                          <p:stCondLst>
                                            <p:cond delay="0"/>
                                          </p:stCondLst>
                                        </p:cTn>
                                        <p:tgtEl>
                                          <p:spTgt spid="574"/>
                                        </p:tgtEl>
                                        <p:attrNameLst>
                                          <p:attrName>style.visibility</p:attrName>
                                        </p:attrNameLst>
                                      </p:cBhvr>
                                      <p:to>
                                        <p:strVal val="visible"/>
                                      </p:to>
                                    </p:set>
                                    <p:animEffect transition="in" filter="fade">
                                      <p:cBhvr>
                                        <p:cTn id="1682" dur="500"/>
                                        <p:tgtEl>
                                          <p:spTgt spid="574"/>
                                        </p:tgtEl>
                                      </p:cBhvr>
                                    </p:animEffect>
                                  </p:childTnLst>
                                </p:cTn>
                              </p:par>
                              <p:par>
                                <p:cTn id="1683" presetID="10" presetClass="entr" presetSubtype="0" fill="hold" grpId="0" nodeType="withEffect">
                                  <p:stCondLst>
                                    <p:cond delay="300"/>
                                  </p:stCondLst>
                                  <p:childTnLst>
                                    <p:set>
                                      <p:cBhvr>
                                        <p:cTn id="1684" dur="1" fill="hold">
                                          <p:stCondLst>
                                            <p:cond delay="0"/>
                                          </p:stCondLst>
                                        </p:cTn>
                                        <p:tgtEl>
                                          <p:spTgt spid="575"/>
                                        </p:tgtEl>
                                        <p:attrNameLst>
                                          <p:attrName>style.visibility</p:attrName>
                                        </p:attrNameLst>
                                      </p:cBhvr>
                                      <p:to>
                                        <p:strVal val="visible"/>
                                      </p:to>
                                    </p:set>
                                    <p:animEffect transition="in" filter="fade">
                                      <p:cBhvr>
                                        <p:cTn id="1685" dur="500"/>
                                        <p:tgtEl>
                                          <p:spTgt spid="575"/>
                                        </p:tgtEl>
                                      </p:cBhvr>
                                    </p:animEffect>
                                  </p:childTnLst>
                                </p:cTn>
                              </p:par>
                              <p:par>
                                <p:cTn id="1686" presetID="10" presetClass="entr" presetSubtype="0" fill="hold" grpId="0" nodeType="withEffect">
                                  <p:stCondLst>
                                    <p:cond delay="100"/>
                                  </p:stCondLst>
                                  <p:childTnLst>
                                    <p:set>
                                      <p:cBhvr>
                                        <p:cTn id="1687" dur="1" fill="hold">
                                          <p:stCondLst>
                                            <p:cond delay="0"/>
                                          </p:stCondLst>
                                        </p:cTn>
                                        <p:tgtEl>
                                          <p:spTgt spid="576"/>
                                        </p:tgtEl>
                                        <p:attrNameLst>
                                          <p:attrName>style.visibility</p:attrName>
                                        </p:attrNameLst>
                                      </p:cBhvr>
                                      <p:to>
                                        <p:strVal val="visible"/>
                                      </p:to>
                                    </p:set>
                                    <p:animEffect transition="in" filter="fade">
                                      <p:cBhvr>
                                        <p:cTn id="1688" dur="500"/>
                                        <p:tgtEl>
                                          <p:spTgt spid="576"/>
                                        </p:tgtEl>
                                      </p:cBhvr>
                                    </p:animEffect>
                                  </p:childTnLst>
                                </p:cTn>
                              </p:par>
                              <p:par>
                                <p:cTn id="1689" presetID="10" presetClass="entr" presetSubtype="0" fill="hold" grpId="0" nodeType="withEffect">
                                  <p:stCondLst>
                                    <p:cond delay="300"/>
                                  </p:stCondLst>
                                  <p:childTnLst>
                                    <p:set>
                                      <p:cBhvr>
                                        <p:cTn id="1690" dur="1" fill="hold">
                                          <p:stCondLst>
                                            <p:cond delay="0"/>
                                          </p:stCondLst>
                                        </p:cTn>
                                        <p:tgtEl>
                                          <p:spTgt spid="577"/>
                                        </p:tgtEl>
                                        <p:attrNameLst>
                                          <p:attrName>style.visibility</p:attrName>
                                        </p:attrNameLst>
                                      </p:cBhvr>
                                      <p:to>
                                        <p:strVal val="visible"/>
                                      </p:to>
                                    </p:set>
                                    <p:animEffect transition="in" filter="fade">
                                      <p:cBhvr>
                                        <p:cTn id="1691" dur="500"/>
                                        <p:tgtEl>
                                          <p:spTgt spid="577"/>
                                        </p:tgtEl>
                                      </p:cBhvr>
                                    </p:animEffect>
                                  </p:childTnLst>
                                </p:cTn>
                              </p:par>
                              <p:par>
                                <p:cTn id="1692" presetID="10" presetClass="entr" presetSubtype="0" fill="hold" grpId="0" nodeType="withEffect">
                                  <p:stCondLst>
                                    <p:cond delay="300"/>
                                  </p:stCondLst>
                                  <p:childTnLst>
                                    <p:set>
                                      <p:cBhvr>
                                        <p:cTn id="1693" dur="1" fill="hold">
                                          <p:stCondLst>
                                            <p:cond delay="0"/>
                                          </p:stCondLst>
                                        </p:cTn>
                                        <p:tgtEl>
                                          <p:spTgt spid="578"/>
                                        </p:tgtEl>
                                        <p:attrNameLst>
                                          <p:attrName>style.visibility</p:attrName>
                                        </p:attrNameLst>
                                      </p:cBhvr>
                                      <p:to>
                                        <p:strVal val="visible"/>
                                      </p:to>
                                    </p:set>
                                    <p:animEffect transition="in" filter="fade">
                                      <p:cBhvr>
                                        <p:cTn id="1694" dur="500"/>
                                        <p:tgtEl>
                                          <p:spTgt spid="578"/>
                                        </p:tgtEl>
                                      </p:cBhvr>
                                    </p:animEffect>
                                  </p:childTnLst>
                                </p:cTn>
                              </p:par>
                              <p:par>
                                <p:cTn id="1695" presetID="10" presetClass="entr" presetSubtype="0" fill="hold" grpId="0" nodeType="withEffect">
                                  <p:stCondLst>
                                    <p:cond delay="300"/>
                                  </p:stCondLst>
                                  <p:childTnLst>
                                    <p:set>
                                      <p:cBhvr>
                                        <p:cTn id="1696" dur="1" fill="hold">
                                          <p:stCondLst>
                                            <p:cond delay="0"/>
                                          </p:stCondLst>
                                        </p:cTn>
                                        <p:tgtEl>
                                          <p:spTgt spid="579"/>
                                        </p:tgtEl>
                                        <p:attrNameLst>
                                          <p:attrName>style.visibility</p:attrName>
                                        </p:attrNameLst>
                                      </p:cBhvr>
                                      <p:to>
                                        <p:strVal val="visible"/>
                                      </p:to>
                                    </p:set>
                                    <p:animEffect transition="in" filter="fade">
                                      <p:cBhvr>
                                        <p:cTn id="1697" dur="500"/>
                                        <p:tgtEl>
                                          <p:spTgt spid="579"/>
                                        </p:tgtEl>
                                      </p:cBhvr>
                                    </p:animEffect>
                                  </p:childTnLst>
                                </p:cTn>
                              </p:par>
                              <p:par>
                                <p:cTn id="1698" presetID="10" presetClass="entr" presetSubtype="0" fill="hold" grpId="0" nodeType="withEffect">
                                  <p:stCondLst>
                                    <p:cond delay="300"/>
                                  </p:stCondLst>
                                  <p:childTnLst>
                                    <p:set>
                                      <p:cBhvr>
                                        <p:cTn id="1699" dur="1" fill="hold">
                                          <p:stCondLst>
                                            <p:cond delay="0"/>
                                          </p:stCondLst>
                                        </p:cTn>
                                        <p:tgtEl>
                                          <p:spTgt spid="580"/>
                                        </p:tgtEl>
                                        <p:attrNameLst>
                                          <p:attrName>style.visibility</p:attrName>
                                        </p:attrNameLst>
                                      </p:cBhvr>
                                      <p:to>
                                        <p:strVal val="visible"/>
                                      </p:to>
                                    </p:set>
                                    <p:animEffect transition="in" filter="fade">
                                      <p:cBhvr>
                                        <p:cTn id="1700" dur="500"/>
                                        <p:tgtEl>
                                          <p:spTgt spid="580"/>
                                        </p:tgtEl>
                                      </p:cBhvr>
                                    </p:animEffect>
                                  </p:childTnLst>
                                </p:cTn>
                              </p:par>
                              <p:par>
                                <p:cTn id="1701" presetID="10" presetClass="entr" presetSubtype="0" fill="hold" grpId="0" nodeType="withEffect">
                                  <p:stCondLst>
                                    <p:cond delay="200"/>
                                  </p:stCondLst>
                                  <p:childTnLst>
                                    <p:set>
                                      <p:cBhvr>
                                        <p:cTn id="1702" dur="1" fill="hold">
                                          <p:stCondLst>
                                            <p:cond delay="0"/>
                                          </p:stCondLst>
                                        </p:cTn>
                                        <p:tgtEl>
                                          <p:spTgt spid="581"/>
                                        </p:tgtEl>
                                        <p:attrNameLst>
                                          <p:attrName>style.visibility</p:attrName>
                                        </p:attrNameLst>
                                      </p:cBhvr>
                                      <p:to>
                                        <p:strVal val="visible"/>
                                      </p:to>
                                    </p:set>
                                    <p:animEffect transition="in" filter="fade">
                                      <p:cBhvr>
                                        <p:cTn id="1703" dur="500"/>
                                        <p:tgtEl>
                                          <p:spTgt spid="581"/>
                                        </p:tgtEl>
                                      </p:cBhvr>
                                    </p:animEffect>
                                  </p:childTnLst>
                                </p:cTn>
                              </p:par>
                              <p:par>
                                <p:cTn id="1704" presetID="10" presetClass="entr" presetSubtype="0" fill="hold" grpId="0" nodeType="withEffect">
                                  <p:stCondLst>
                                    <p:cond delay="100"/>
                                  </p:stCondLst>
                                  <p:childTnLst>
                                    <p:set>
                                      <p:cBhvr>
                                        <p:cTn id="1705" dur="1" fill="hold">
                                          <p:stCondLst>
                                            <p:cond delay="0"/>
                                          </p:stCondLst>
                                        </p:cTn>
                                        <p:tgtEl>
                                          <p:spTgt spid="582"/>
                                        </p:tgtEl>
                                        <p:attrNameLst>
                                          <p:attrName>style.visibility</p:attrName>
                                        </p:attrNameLst>
                                      </p:cBhvr>
                                      <p:to>
                                        <p:strVal val="visible"/>
                                      </p:to>
                                    </p:set>
                                    <p:animEffect transition="in" filter="fade">
                                      <p:cBhvr>
                                        <p:cTn id="1706" dur="500"/>
                                        <p:tgtEl>
                                          <p:spTgt spid="582"/>
                                        </p:tgtEl>
                                      </p:cBhvr>
                                    </p:animEffect>
                                  </p:childTnLst>
                                </p:cTn>
                              </p:par>
                              <p:par>
                                <p:cTn id="1707" presetID="10" presetClass="entr" presetSubtype="0" fill="hold" grpId="0" nodeType="withEffect">
                                  <p:stCondLst>
                                    <p:cond delay="300"/>
                                  </p:stCondLst>
                                  <p:childTnLst>
                                    <p:set>
                                      <p:cBhvr>
                                        <p:cTn id="1708" dur="1" fill="hold">
                                          <p:stCondLst>
                                            <p:cond delay="0"/>
                                          </p:stCondLst>
                                        </p:cTn>
                                        <p:tgtEl>
                                          <p:spTgt spid="583"/>
                                        </p:tgtEl>
                                        <p:attrNameLst>
                                          <p:attrName>style.visibility</p:attrName>
                                        </p:attrNameLst>
                                      </p:cBhvr>
                                      <p:to>
                                        <p:strVal val="visible"/>
                                      </p:to>
                                    </p:set>
                                    <p:animEffect transition="in" filter="fade">
                                      <p:cBhvr>
                                        <p:cTn id="1709" dur="500"/>
                                        <p:tgtEl>
                                          <p:spTgt spid="583"/>
                                        </p:tgtEl>
                                      </p:cBhvr>
                                    </p:animEffect>
                                  </p:childTnLst>
                                </p:cTn>
                              </p:par>
                              <p:par>
                                <p:cTn id="1710" presetID="10" presetClass="entr" presetSubtype="0" fill="hold" grpId="0" nodeType="withEffect">
                                  <p:stCondLst>
                                    <p:cond delay="100"/>
                                  </p:stCondLst>
                                  <p:childTnLst>
                                    <p:set>
                                      <p:cBhvr>
                                        <p:cTn id="1711" dur="1" fill="hold">
                                          <p:stCondLst>
                                            <p:cond delay="0"/>
                                          </p:stCondLst>
                                        </p:cTn>
                                        <p:tgtEl>
                                          <p:spTgt spid="584"/>
                                        </p:tgtEl>
                                        <p:attrNameLst>
                                          <p:attrName>style.visibility</p:attrName>
                                        </p:attrNameLst>
                                      </p:cBhvr>
                                      <p:to>
                                        <p:strVal val="visible"/>
                                      </p:to>
                                    </p:set>
                                    <p:animEffect transition="in" filter="fade">
                                      <p:cBhvr>
                                        <p:cTn id="1712" dur="500"/>
                                        <p:tgtEl>
                                          <p:spTgt spid="584"/>
                                        </p:tgtEl>
                                      </p:cBhvr>
                                    </p:animEffect>
                                  </p:childTnLst>
                                </p:cTn>
                              </p:par>
                              <p:par>
                                <p:cTn id="1713" presetID="10" presetClass="entr" presetSubtype="0" fill="hold" grpId="0" nodeType="withEffect">
                                  <p:stCondLst>
                                    <p:cond delay="300"/>
                                  </p:stCondLst>
                                  <p:childTnLst>
                                    <p:set>
                                      <p:cBhvr>
                                        <p:cTn id="1714" dur="1" fill="hold">
                                          <p:stCondLst>
                                            <p:cond delay="0"/>
                                          </p:stCondLst>
                                        </p:cTn>
                                        <p:tgtEl>
                                          <p:spTgt spid="585"/>
                                        </p:tgtEl>
                                        <p:attrNameLst>
                                          <p:attrName>style.visibility</p:attrName>
                                        </p:attrNameLst>
                                      </p:cBhvr>
                                      <p:to>
                                        <p:strVal val="visible"/>
                                      </p:to>
                                    </p:set>
                                    <p:animEffect transition="in" filter="fade">
                                      <p:cBhvr>
                                        <p:cTn id="1715" dur="500"/>
                                        <p:tgtEl>
                                          <p:spTgt spid="585"/>
                                        </p:tgtEl>
                                      </p:cBhvr>
                                    </p:animEffect>
                                  </p:childTnLst>
                                </p:cTn>
                              </p:par>
                              <p:par>
                                <p:cTn id="1716" presetID="10" presetClass="entr" presetSubtype="0" fill="hold" grpId="0" nodeType="withEffect">
                                  <p:stCondLst>
                                    <p:cond delay="200"/>
                                  </p:stCondLst>
                                  <p:childTnLst>
                                    <p:set>
                                      <p:cBhvr>
                                        <p:cTn id="1717" dur="1" fill="hold">
                                          <p:stCondLst>
                                            <p:cond delay="0"/>
                                          </p:stCondLst>
                                        </p:cTn>
                                        <p:tgtEl>
                                          <p:spTgt spid="586"/>
                                        </p:tgtEl>
                                        <p:attrNameLst>
                                          <p:attrName>style.visibility</p:attrName>
                                        </p:attrNameLst>
                                      </p:cBhvr>
                                      <p:to>
                                        <p:strVal val="visible"/>
                                      </p:to>
                                    </p:set>
                                    <p:animEffect transition="in" filter="fade">
                                      <p:cBhvr>
                                        <p:cTn id="1718" dur="500"/>
                                        <p:tgtEl>
                                          <p:spTgt spid="586"/>
                                        </p:tgtEl>
                                      </p:cBhvr>
                                    </p:animEffect>
                                  </p:childTnLst>
                                </p:cTn>
                              </p:par>
                              <p:par>
                                <p:cTn id="1719" presetID="10" presetClass="entr" presetSubtype="0" fill="hold" grpId="0" nodeType="withEffect">
                                  <p:stCondLst>
                                    <p:cond delay="300"/>
                                  </p:stCondLst>
                                  <p:childTnLst>
                                    <p:set>
                                      <p:cBhvr>
                                        <p:cTn id="1720" dur="1" fill="hold">
                                          <p:stCondLst>
                                            <p:cond delay="0"/>
                                          </p:stCondLst>
                                        </p:cTn>
                                        <p:tgtEl>
                                          <p:spTgt spid="587"/>
                                        </p:tgtEl>
                                        <p:attrNameLst>
                                          <p:attrName>style.visibility</p:attrName>
                                        </p:attrNameLst>
                                      </p:cBhvr>
                                      <p:to>
                                        <p:strVal val="visible"/>
                                      </p:to>
                                    </p:set>
                                    <p:animEffect transition="in" filter="fade">
                                      <p:cBhvr>
                                        <p:cTn id="1721" dur="500"/>
                                        <p:tgtEl>
                                          <p:spTgt spid="587"/>
                                        </p:tgtEl>
                                      </p:cBhvr>
                                    </p:animEffect>
                                  </p:childTnLst>
                                </p:cTn>
                              </p:par>
                              <p:par>
                                <p:cTn id="1722" presetID="10" presetClass="entr" presetSubtype="0" fill="hold" grpId="0" nodeType="withEffect">
                                  <p:stCondLst>
                                    <p:cond delay="100"/>
                                  </p:stCondLst>
                                  <p:childTnLst>
                                    <p:set>
                                      <p:cBhvr>
                                        <p:cTn id="1723" dur="1" fill="hold">
                                          <p:stCondLst>
                                            <p:cond delay="0"/>
                                          </p:stCondLst>
                                        </p:cTn>
                                        <p:tgtEl>
                                          <p:spTgt spid="588"/>
                                        </p:tgtEl>
                                        <p:attrNameLst>
                                          <p:attrName>style.visibility</p:attrName>
                                        </p:attrNameLst>
                                      </p:cBhvr>
                                      <p:to>
                                        <p:strVal val="visible"/>
                                      </p:to>
                                    </p:set>
                                    <p:animEffect transition="in" filter="fade">
                                      <p:cBhvr>
                                        <p:cTn id="1724" dur="500"/>
                                        <p:tgtEl>
                                          <p:spTgt spid="588"/>
                                        </p:tgtEl>
                                      </p:cBhvr>
                                    </p:animEffect>
                                  </p:childTnLst>
                                </p:cTn>
                              </p:par>
                              <p:par>
                                <p:cTn id="1725" presetID="10" presetClass="entr" presetSubtype="0" fill="hold" grpId="0" nodeType="withEffect">
                                  <p:stCondLst>
                                    <p:cond delay="300"/>
                                  </p:stCondLst>
                                  <p:childTnLst>
                                    <p:set>
                                      <p:cBhvr>
                                        <p:cTn id="1726" dur="1" fill="hold">
                                          <p:stCondLst>
                                            <p:cond delay="0"/>
                                          </p:stCondLst>
                                        </p:cTn>
                                        <p:tgtEl>
                                          <p:spTgt spid="589"/>
                                        </p:tgtEl>
                                        <p:attrNameLst>
                                          <p:attrName>style.visibility</p:attrName>
                                        </p:attrNameLst>
                                      </p:cBhvr>
                                      <p:to>
                                        <p:strVal val="visible"/>
                                      </p:to>
                                    </p:set>
                                    <p:animEffect transition="in" filter="fade">
                                      <p:cBhvr>
                                        <p:cTn id="1727" dur="500"/>
                                        <p:tgtEl>
                                          <p:spTgt spid="589"/>
                                        </p:tgtEl>
                                      </p:cBhvr>
                                    </p:animEffect>
                                  </p:childTnLst>
                                </p:cTn>
                              </p:par>
                              <p:par>
                                <p:cTn id="1728" presetID="10" presetClass="entr" presetSubtype="0" fill="hold" grpId="0" nodeType="withEffect">
                                  <p:stCondLst>
                                    <p:cond delay="300"/>
                                  </p:stCondLst>
                                  <p:childTnLst>
                                    <p:set>
                                      <p:cBhvr>
                                        <p:cTn id="1729" dur="1" fill="hold">
                                          <p:stCondLst>
                                            <p:cond delay="0"/>
                                          </p:stCondLst>
                                        </p:cTn>
                                        <p:tgtEl>
                                          <p:spTgt spid="590"/>
                                        </p:tgtEl>
                                        <p:attrNameLst>
                                          <p:attrName>style.visibility</p:attrName>
                                        </p:attrNameLst>
                                      </p:cBhvr>
                                      <p:to>
                                        <p:strVal val="visible"/>
                                      </p:to>
                                    </p:set>
                                    <p:animEffect transition="in" filter="fade">
                                      <p:cBhvr>
                                        <p:cTn id="1730" dur="500"/>
                                        <p:tgtEl>
                                          <p:spTgt spid="590"/>
                                        </p:tgtEl>
                                      </p:cBhvr>
                                    </p:animEffect>
                                  </p:childTnLst>
                                </p:cTn>
                              </p:par>
                              <p:par>
                                <p:cTn id="1731" presetID="10" presetClass="entr" presetSubtype="0" fill="hold" grpId="0" nodeType="withEffect">
                                  <p:stCondLst>
                                    <p:cond delay="300"/>
                                  </p:stCondLst>
                                  <p:childTnLst>
                                    <p:set>
                                      <p:cBhvr>
                                        <p:cTn id="1732" dur="1" fill="hold">
                                          <p:stCondLst>
                                            <p:cond delay="0"/>
                                          </p:stCondLst>
                                        </p:cTn>
                                        <p:tgtEl>
                                          <p:spTgt spid="591"/>
                                        </p:tgtEl>
                                        <p:attrNameLst>
                                          <p:attrName>style.visibility</p:attrName>
                                        </p:attrNameLst>
                                      </p:cBhvr>
                                      <p:to>
                                        <p:strVal val="visible"/>
                                      </p:to>
                                    </p:set>
                                    <p:animEffect transition="in" filter="fade">
                                      <p:cBhvr>
                                        <p:cTn id="1733" dur="500"/>
                                        <p:tgtEl>
                                          <p:spTgt spid="591"/>
                                        </p:tgtEl>
                                      </p:cBhvr>
                                    </p:animEffect>
                                  </p:childTnLst>
                                </p:cTn>
                              </p:par>
                              <p:par>
                                <p:cTn id="1734" presetID="10" presetClass="entr" presetSubtype="0" fill="hold" grpId="0" nodeType="withEffect">
                                  <p:stCondLst>
                                    <p:cond delay="200"/>
                                  </p:stCondLst>
                                  <p:childTnLst>
                                    <p:set>
                                      <p:cBhvr>
                                        <p:cTn id="1735" dur="1" fill="hold">
                                          <p:stCondLst>
                                            <p:cond delay="0"/>
                                          </p:stCondLst>
                                        </p:cTn>
                                        <p:tgtEl>
                                          <p:spTgt spid="592"/>
                                        </p:tgtEl>
                                        <p:attrNameLst>
                                          <p:attrName>style.visibility</p:attrName>
                                        </p:attrNameLst>
                                      </p:cBhvr>
                                      <p:to>
                                        <p:strVal val="visible"/>
                                      </p:to>
                                    </p:set>
                                    <p:animEffect transition="in" filter="fade">
                                      <p:cBhvr>
                                        <p:cTn id="1736" dur="500"/>
                                        <p:tgtEl>
                                          <p:spTgt spid="592"/>
                                        </p:tgtEl>
                                      </p:cBhvr>
                                    </p:animEffect>
                                  </p:childTnLst>
                                </p:cTn>
                              </p:par>
                              <p:par>
                                <p:cTn id="1737" presetID="10" presetClass="entr" presetSubtype="0" fill="hold" grpId="0" nodeType="withEffect">
                                  <p:stCondLst>
                                    <p:cond delay="300"/>
                                  </p:stCondLst>
                                  <p:childTnLst>
                                    <p:set>
                                      <p:cBhvr>
                                        <p:cTn id="1738" dur="1" fill="hold">
                                          <p:stCondLst>
                                            <p:cond delay="0"/>
                                          </p:stCondLst>
                                        </p:cTn>
                                        <p:tgtEl>
                                          <p:spTgt spid="593"/>
                                        </p:tgtEl>
                                        <p:attrNameLst>
                                          <p:attrName>style.visibility</p:attrName>
                                        </p:attrNameLst>
                                      </p:cBhvr>
                                      <p:to>
                                        <p:strVal val="visible"/>
                                      </p:to>
                                    </p:set>
                                    <p:animEffect transition="in" filter="fade">
                                      <p:cBhvr>
                                        <p:cTn id="1739" dur="500"/>
                                        <p:tgtEl>
                                          <p:spTgt spid="593"/>
                                        </p:tgtEl>
                                      </p:cBhvr>
                                    </p:animEffect>
                                  </p:childTnLst>
                                </p:cTn>
                              </p:par>
                              <p:par>
                                <p:cTn id="1740" presetID="10" presetClass="entr" presetSubtype="0" fill="hold" grpId="0" nodeType="withEffect">
                                  <p:stCondLst>
                                    <p:cond delay="100"/>
                                  </p:stCondLst>
                                  <p:childTnLst>
                                    <p:set>
                                      <p:cBhvr>
                                        <p:cTn id="1741" dur="1" fill="hold">
                                          <p:stCondLst>
                                            <p:cond delay="0"/>
                                          </p:stCondLst>
                                        </p:cTn>
                                        <p:tgtEl>
                                          <p:spTgt spid="594"/>
                                        </p:tgtEl>
                                        <p:attrNameLst>
                                          <p:attrName>style.visibility</p:attrName>
                                        </p:attrNameLst>
                                      </p:cBhvr>
                                      <p:to>
                                        <p:strVal val="visible"/>
                                      </p:to>
                                    </p:set>
                                    <p:animEffect transition="in" filter="fade">
                                      <p:cBhvr>
                                        <p:cTn id="1742" dur="500"/>
                                        <p:tgtEl>
                                          <p:spTgt spid="594"/>
                                        </p:tgtEl>
                                      </p:cBhvr>
                                    </p:animEffect>
                                  </p:childTnLst>
                                </p:cTn>
                              </p:par>
                              <p:par>
                                <p:cTn id="1743" presetID="10" presetClass="entr" presetSubtype="0" fill="hold" grpId="0" nodeType="withEffect">
                                  <p:stCondLst>
                                    <p:cond delay="100"/>
                                  </p:stCondLst>
                                  <p:childTnLst>
                                    <p:set>
                                      <p:cBhvr>
                                        <p:cTn id="1744" dur="1" fill="hold">
                                          <p:stCondLst>
                                            <p:cond delay="0"/>
                                          </p:stCondLst>
                                        </p:cTn>
                                        <p:tgtEl>
                                          <p:spTgt spid="595"/>
                                        </p:tgtEl>
                                        <p:attrNameLst>
                                          <p:attrName>style.visibility</p:attrName>
                                        </p:attrNameLst>
                                      </p:cBhvr>
                                      <p:to>
                                        <p:strVal val="visible"/>
                                      </p:to>
                                    </p:set>
                                    <p:animEffect transition="in" filter="fade">
                                      <p:cBhvr>
                                        <p:cTn id="1745" dur="500"/>
                                        <p:tgtEl>
                                          <p:spTgt spid="595"/>
                                        </p:tgtEl>
                                      </p:cBhvr>
                                    </p:animEffect>
                                  </p:childTnLst>
                                </p:cTn>
                              </p:par>
                              <p:par>
                                <p:cTn id="1746" presetID="10" presetClass="entr" presetSubtype="0" fill="hold" grpId="0" nodeType="withEffect">
                                  <p:stCondLst>
                                    <p:cond delay="100"/>
                                  </p:stCondLst>
                                  <p:childTnLst>
                                    <p:set>
                                      <p:cBhvr>
                                        <p:cTn id="1747" dur="1" fill="hold">
                                          <p:stCondLst>
                                            <p:cond delay="0"/>
                                          </p:stCondLst>
                                        </p:cTn>
                                        <p:tgtEl>
                                          <p:spTgt spid="601"/>
                                        </p:tgtEl>
                                        <p:attrNameLst>
                                          <p:attrName>style.visibility</p:attrName>
                                        </p:attrNameLst>
                                      </p:cBhvr>
                                      <p:to>
                                        <p:strVal val="visible"/>
                                      </p:to>
                                    </p:set>
                                    <p:animEffect transition="in" filter="fade">
                                      <p:cBhvr>
                                        <p:cTn id="1748" dur="500"/>
                                        <p:tgtEl>
                                          <p:spTgt spid="601"/>
                                        </p:tgtEl>
                                      </p:cBhvr>
                                    </p:animEffect>
                                  </p:childTnLst>
                                </p:cTn>
                              </p:par>
                              <p:par>
                                <p:cTn id="1749" presetID="10" presetClass="entr" presetSubtype="0" fill="hold" grpId="0" nodeType="withEffect">
                                  <p:stCondLst>
                                    <p:cond delay="100"/>
                                  </p:stCondLst>
                                  <p:childTnLst>
                                    <p:set>
                                      <p:cBhvr>
                                        <p:cTn id="1750" dur="1" fill="hold">
                                          <p:stCondLst>
                                            <p:cond delay="0"/>
                                          </p:stCondLst>
                                        </p:cTn>
                                        <p:tgtEl>
                                          <p:spTgt spid="602"/>
                                        </p:tgtEl>
                                        <p:attrNameLst>
                                          <p:attrName>style.visibility</p:attrName>
                                        </p:attrNameLst>
                                      </p:cBhvr>
                                      <p:to>
                                        <p:strVal val="visible"/>
                                      </p:to>
                                    </p:set>
                                    <p:animEffect transition="in" filter="fade">
                                      <p:cBhvr>
                                        <p:cTn id="1751" dur="500"/>
                                        <p:tgtEl>
                                          <p:spTgt spid="602"/>
                                        </p:tgtEl>
                                      </p:cBhvr>
                                    </p:animEffect>
                                  </p:childTnLst>
                                </p:cTn>
                              </p:par>
                              <p:par>
                                <p:cTn id="1752" presetID="10" presetClass="entr" presetSubtype="0" fill="hold" grpId="0" nodeType="withEffect">
                                  <p:stCondLst>
                                    <p:cond delay="100"/>
                                  </p:stCondLst>
                                  <p:childTnLst>
                                    <p:set>
                                      <p:cBhvr>
                                        <p:cTn id="1753" dur="1" fill="hold">
                                          <p:stCondLst>
                                            <p:cond delay="0"/>
                                          </p:stCondLst>
                                        </p:cTn>
                                        <p:tgtEl>
                                          <p:spTgt spid="603"/>
                                        </p:tgtEl>
                                        <p:attrNameLst>
                                          <p:attrName>style.visibility</p:attrName>
                                        </p:attrNameLst>
                                      </p:cBhvr>
                                      <p:to>
                                        <p:strVal val="visible"/>
                                      </p:to>
                                    </p:set>
                                    <p:animEffect transition="in" filter="fade">
                                      <p:cBhvr>
                                        <p:cTn id="1754" dur="500"/>
                                        <p:tgtEl>
                                          <p:spTgt spid="603"/>
                                        </p:tgtEl>
                                      </p:cBhvr>
                                    </p:animEffect>
                                  </p:childTnLst>
                                </p:cTn>
                              </p:par>
                              <p:par>
                                <p:cTn id="1755" presetID="10" presetClass="entr" presetSubtype="0" fill="hold" grpId="0" nodeType="withEffect">
                                  <p:stCondLst>
                                    <p:cond delay="100"/>
                                  </p:stCondLst>
                                  <p:childTnLst>
                                    <p:set>
                                      <p:cBhvr>
                                        <p:cTn id="1756" dur="1" fill="hold">
                                          <p:stCondLst>
                                            <p:cond delay="0"/>
                                          </p:stCondLst>
                                        </p:cTn>
                                        <p:tgtEl>
                                          <p:spTgt spid="604"/>
                                        </p:tgtEl>
                                        <p:attrNameLst>
                                          <p:attrName>style.visibility</p:attrName>
                                        </p:attrNameLst>
                                      </p:cBhvr>
                                      <p:to>
                                        <p:strVal val="visible"/>
                                      </p:to>
                                    </p:set>
                                    <p:animEffect transition="in" filter="fade">
                                      <p:cBhvr>
                                        <p:cTn id="1757" dur="500"/>
                                        <p:tgtEl>
                                          <p:spTgt spid="604"/>
                                        </p:tgtEl>
                                      </p:cBhvr>
                                    </p:animEffect>
                                  </p:childTnLst>
                                </p:cTn>
                              </p:par>
                              <p:par>
                                <p:cTn id="1758" presetID="10" presetClass="entr" presetSubtype="0" fill="hold" grpId="0" nodeType="withEffect">
                                  <p:stCondLst>
                                    <p:cond delay="200"/>
                                  </p:stCondLst>
                                  <p:childTnLst>
                                    <p:set>
                                      <p:cBhvr>
                                        <p:cTn id="1759" dur="1" fill="hold">
                                          <p:stCondLst>
                                            <p:cond delay="0"/>
                                          </p:stCondLst>
                                        </p:cTn>
                                        <p:tgtEl>
                                          <p:spTgt spid="605"/>
                                        </p:tgtEl>
                                        <p:attrNameLst>
                                          <p:attrName>style.visibility</p:attrName>
                                        </p:attrNameLst>
                                      </p:cBhvr>
                                      <p:to>
                                        <p:strVal val="visible"/>
                                      </p:to>
                                    </p:set>
                                    <p:animEffect transition="in" filter="fade">
                                      <p:cBhvr>
                                        <p:cTn id="1760" dur="500"/>
                                        <p:tgtEl>
                                          <p:spTgt spid="605"/>
                                        </p:tgtEl>
                                      </p:cBhvr>
                                    </p:animEffect>
                                  </p:childTnLst>
                                </p:cTn>
                              </p:par>
                              <p:par>
                                <p:cTn id="1761" presetID="10" presetClass="entr" presetSubtype="0" fill="hold" grpId="0" nodeType="withEffect">
                                  <p:stCondLst>
                                    <p:cond delay="300"/>
                                  </p:stCondLst>
                                  <p:childTnLst>
                                    <p:set>
                                      <p:cBhvr>
                                        <p:cTn id="1762" dur="1" fill="hold">
                                          <p:stCondLst>
                                            <p:cond delay="0"/>
                                          </p:stCondLst>
                                        </p:cTn>
                                        <p:tgtEl>
                                          <p:spTgt spid="606"/>
                                        </p:tgtEl>
                                        <p:attrNameLst>
                                          <p:attrName>style.visibility</p:attrName>
                                        </p:attrNameLst>
                                      </p:cBhvr>
                                      <p:to>
                                        <p:strVal val="visible"/>
                                      </p:to>
                                    </p:set>
                                    <p:animEffect transition="in" filter="fade">
                                      <p:cBhvr>
                                        <p:cTn id="1763" dur="500"/>
                                        <p:tgtEl>
                                          <p:spTgt spid="606"/>
                                        </p:tgtEl>
                                      </p:cBhvr>
                                    </p:animEffect>
                                  </p:childTnLst>
                                </p:cTn>
                              </p:par>
                              <p:par>
                                <p:cTn id="1764" presetID="10" presetClass="entr" presetSubtype="0" fill="hold" grpId="0" nodeType="withEffect">
                                  <p:stCondLst>
                                    <p:cond delay="300"/>
                                  </p:stCondLst>
                                  <p:childTnLst>
                                    <p:set>
                                      <p:cBhvr>
                                        <p:cTn id="1765" dur="1" fill="hold">
                                          <p:stCondLst>
                                            <p:cond delay="0"/>
                                          </p:stCondLst>
                                        </p:cTn>
                                        <p:tgtEl>
                                          <p:spTgt spid="607"/>
                                        </p:tgtEl>
                                        <p:attrNameLst>
                                          <p:attrName>style.visibility</p:attrName>
                                        </p:attrNameLst>
                                      </p:cBhvr>
                                      <p:to>
                                        <p:strVal val="visible"/>
                                      </p:to>
                                    </p:set>
                                    <p:animEffect transition="in" filter="fade">
                                      <p:cBhvr>
                                        <p:cTn id="1766" dur="500"/>
                                        <p:tgtEl>
                                          <p:spTgt spid="607"/>
                                        </p:tgtEl>
                                      </p:cBhvr>
                                    </p:animEffect>
                                  </p:childTnLst>
                                </p:cTn>
                              </p:par>
                              <p:par>
                                <p:cTn id="1767" presetID="10" presetClass="entr" presetSubtype="0" fill="hold" grpId="0" nodeType="withEffect">
                                  <p:stCondLst>
                                    <p:cond delay="100"/>
                                  </p:stCondLst>
                                  <p:childTnLst>
                                    <p:set>
                                      <p:cBhvr>
                                        <p:cTn id="1768" dur="1" fill="hold">
                                          <p:stCondLst>
                                            <p:cond delay="0"/>
                                          </p:stCondLst>
                                        </p:cTn>
                                        <p:tgtEl>
                                          <p:spTgt spid="608"/>
                                        </p:tgtEl>
                                        <p:attrNameLst>
                                          <p:attrName>style.visibility</p:attrName>
                                        </p:attrNameLst>
                                      </p:cBhvr>
                                      <p:to>
                                        <p:strVal val="visible"/>
                                      </p:to>
                                    </p:set>
                                    <p:animEffect transition="in" filter="fade">
                                      <p:cBhvr>
                                        <p:cTn id="1769" dur="500"/>
                                        <p:tgtEl>
                                          <p:spTgt spid="608"/>
                                        </p:tgtEl>
                                      </p:cBhvr>
                                    </p:animEffect>
                                  </p:childTnLst>
                                </p:cTn>
                              </p:par>
                              <p:par>
                                <p:cTn id="1770" presetID="10" presetClass="entr" presetSubtype="0" fill="hold" grpId="0" nodeType="withEffect">
                                  <p:stCondLst>
                                    <p:cond delay="200"/>
                                  </p:stCondLst>
                                  <p:childTnLst>
                                    <p:set>
                                      <p:cBhvr>
                                        <p:cTn id="1771" dur="1" fill="hold">
                                          <p:stCondLst>
                                            <p:cond delay="0"/>
                                          </p:stCondLst>
                                        </p:cTn>
                                        <p:tgtEl>
                                          <p:spTgt spid="609"/>
                                        </p:tgtEl>
                                        <p:attrNameLst>
                                          <p:attrName>style.visibility</p:attrName>
                                        </p:attrNameLst>
                                      </p:cBhvr>
                                      <p:to>
                                        <p:strVal val="visible"/>
                                      </p:to>
                                    </p:set>
                                    <p:animEffect transition="in" filter="fade">
                                      <p:cBhvr>
                                        <p:cTn id="1772" dur="500"/>
                                        <p:tgtEl>
                                          <p:spTgt spid="609"/>
                                        </p:tgtEl>
                                      </p:cBhvr>
                                    </p:animEffect>
                                  </p:childTnLst>
                                </p:cTn>
                              </p:par>
                              <p:par>
                                <p:cTn id="1773" presetID="10" presetClass="entr" presetSubtype="0" fill="hold" grpId="0" nodeType="withEffect">
                                  <p:stCondLst>
                                    <p:cond delay="300"/>
                                  </p:stCondLst>
                                  <p:childTnLst>
                                    <p:set>
                                      <p:cBhvr>
                                        <p:cTn id="1774" dur="1" fill="hold">
                                          <p:stCondLst>
                                            <p:cond delay="0"/>
                                          </p:stCondLst>
                                        </p:cTn>
                                        <p:tgtEl>
                                          <p:spTgt spid="610"/>
                                        </p:tgtEl>
                                        <p:attrNameLst>
                                          <p:attrName>style.visibility</p:attrName>
                                        </p:attrNameLst>
                                      </p:cBhvr>
                                      <p:to>
                                        <p:strVal val="visible"/>
                                      </p:to>
                                    </p:set>
                                    <p:animEffect transition="in" filter="fade">
                                      <p:cBhvr>
                                        <p:cTn id="1775" dur="500"/>
                                        <p:tgtEl>
                                          <p:spTgt spid="610"/>
                                        </p:tgtEl>
                                      </p:cBhvr>
                                    </p:animEffect>
                                  </p:childTnLst>
                                </p:cTn>
                              </p:par>
                              <p:par>
                                <p:cTn id="1776" presetID="10" presetClass="entr" presetSubtype="0" fill="hold" grpId="0" nodeType="withEffect">
                                  <p:stCondLst>
                                    <p:cond delay="0"/>
                                  </p:stCondLst>
                                  <p:childTnLst>
                                    <p:set>
                                      <p:cBhvr>
                                        <p:cTn id="1777" dur="1" fill="hold">
                                          <p:stCondLst>
                                            <p:cond delay="0"/>
                                          </p:stCondLst>
                                        </p:cTn>
                                        <p:tgtEl>
                                          <p:spTgt spid="611"/>
                                        </p:tgtEl>
                                        <p:attrNameLst>
                                          <p:attrName>style.visibility</p:attrName>
                                        </p:attrNameLst>
                                      </p:cBhvr>
                                      <p:to>
                                        <p:strVal val="visible"/>
                                      </p:to>
                                    </p:set>
                                    <p:animEffect transition="in" filter="fade">
                                      <p:cBhvr>
                                        <p:cTn id="1778" dur="500"/>
                                        <p:tgtEl>
                                          <p:spTgt spid="611"/>
                                        </p:tgtEl>
                                      </p:cBhvr>
                                    </p:animEffect>
                                  </p:childTnLst>
                                </p:cTn>
                              </p:par>
                              <p:par>
                                <p:cTn id="1779" presetID="10" presetClass="entr" presetSubtype="0" fill="hold" grpId="0" nodeType="withEffect">
                                  <p:stCondLst>
                                    <p:cond delay="100"/>
                                  </p:stCondLst>
                                  <p:childTnLst>
                                    <p:set>
                                      <p:cBhvr>
                                        <p:cTn id="1780" dur="1" fill="hold">
                                          <p:stCondLst>
                                            <p:cond delay="0"/>
                                          </p:stCondLst>
                                        </p:cTn>
                                        <p:tgtEl>
                                          <p:spTgt spid="612"/>
                                        </p:tgtEl>
                                        <p:attrNameLst>
                                          <p:attrName>style.visibility</p:attrName>
                                        </p:attrNameLst>
                                      </p:cBhvr>
                                      <p:to>
                                        <p:strVal val="visible"/>
                                      </p:to>
                                    </p:set>
                                    <p:animEffect transition="in" filter="fade">
                                      <p:cBhvr>
                                        <p:cTn id="1781" dur="500"/>
                                        <p:tgtEl>
                                          <p:spTgt spid="612"/>
                                        </p:tgtEl>
                                      </p:cBhvr>
                                    </p:animEffect>
                                  </p:childTnLst>
                                </p:cTn>
                              </p:par>
                              <p:par>
                                <p:cTn id="1782" presetID="10" presetClass="entr" presetSubtype="0" fill="hold" grpId="0" nodeType="withEffect">
                                  <p:stCondLst>
                                    <p:cond delay="200"/>
                                  </p:stCondLst>
                                  <p:childTnLst>
                                    <p:set>
                                      <p:cBhvr>
                                        <p:cTn id="1783" dur="1" fill="hold">
                                          <p:stCondLst>
                                            <p:cond delay="0"/>
                                          </p:stCondLst>
                                        </p:cTn>
                                        <p:tgtEl>
                                          <p:spTgt spid="613"/>
                                        </p:tgtEl>
                                        <p:attrNameLst>
                                          <p:attrName>style.visibility</p:attrName>
                                        </p:attrNameLst>
                                      </p:cBhvr>
                                      <p:to>
                                        <p:strVal val="visible"/>
                                      </p:to>
                                    </p:set>
                                    <p:animEffect transition="in" filter="fade">
                                      <p:cBhvr>
                                        <p:cTn id="1784" dur="500"/>
                                        <p:tgtEl>
                                          <p:spTgt spid="613"/>
                                        </p:tgtEl>
                                      </p:cBhvr>
                                    </p:animEffect>
                                  </p:childTnLst>
                                </p:cTn>
                              </p:par>
                              <p:par>
                                <p:cTn id="1785" presetID="10" presetClass="entr" presetSubtype="0" fill="hold" grpId="0" nodeType="withEffect">
                                  <p:stCondLst>
                                    <p:cond delay="300"/>
                                  </p:stCondLst>
                                  <p:childTnLst>
                                    <p:set>
                                      <p:cBhvr>
                                        <p:cTn id="1786" dur="1" fill="hold">
                                          <p:stCondLst>
                                            <p:cond delay="0"/>
                                          </p:stCondLst>
                                        </p:cTn>
                                        <p:tgtEl>
                                          <p:spTgt spid="614"/>
                                        </p:tgtEl>
                                        <p:attrNameLst>
                                          <p:attrName>style.visibility</p:attrName>
                                        </p:attrNameLst>
                                      </p:cBhvr>
                                      <p:to>
                                        <p:strVal val="visible"/>
                                      </p:to>
                                    </p:set>
                                    <p:animEffect transition="in" filter="fade">
                                      <p:cBhvr>
                                        <p:cTn id="1787" dur="500"/>
                                        <p:tgtEl>
                                          <p:spTgt spid="614"/>
                                        </p:tgtEl>
                                      </p:cBhvr>
                                    </p:animEffect>
                                  </p:childTnLst>
                                </p:cTn>
                              </p:par>
                              <p:par>
                                <p:cTn id="1788" presetID="10" presetClass="entr" presetSubtype="0" fill="hold" grpId="0" nodeType="withEffect">
                                  <p:stCondLst>
                                    <p:cond delay="300"/>
                                  </p:stCondLst>
                                  <p:childTnLst>
                                    <p:set>
                                      <p:cBhvr>
                                        <p:cTn id="1789" dur="1" fill="hold">
                                          <p:stCondLst>
                                            <p:cond delay="0"/>
                                          </p:stCondLst>
                                        </p:cTn>
                                        <p:tgtEl>
                                          <p:spTgt spid="615"/>
                                        </p:tgtEl>
                                        <p:attrNameLst>
                                          <p:attrName>style.visibility</p:attrName>
                                        </p:attrNameLst>
                                      </p:cBhvr>
                                      <p:to>
                                        <p:strVal val="visible"/>
                                      </p:to>
                                    </p:set>
                                    <p:animEffect transition="in" filter="fade">
                                      <p:cBhvr>
                                        <p:cTn id="1790" dur="500"/>
                                        <p:tgtEl>
                                          <p:spTgt spid="615"/>
                                        </p:tgtEl>
                                      </p:cBhvr>
                                    </p:animEffect>
                                  </p:childTnLst>
                                </p:cTn>
                              </p:par>
                              <p:par>
                                <p:cTn id="1791" presetID="10" presetClass="entr" presetSubtype="0" fill="hold" grpId="0" nodeType="withEffect">
                                  <p:stCondLst>
                                    <p:cond delay="100"/>
                                  </p:stCondLst>
                                  <p:childTnLst>
                                    <p:set>
                                      <p:cBhvr>
                                        <p:cTn id="1792" dur="1" fill="hold">
                                          <p:stCondLst>
                                            <p:cond delay="0"/>
                                          </p:stCondLst>
                                        </p:cTn>
                                        <p:tgtEl>
                                          <p:spTgt spid="616"/>
                                        </p:tgtEl>
                                        <p:attrNameLst>
                                          <p:attrName>style.visibility</p:attrName>
                                        </p:attrNameLst>
                                      </p:cBhvr>
                                      <p:to>
                                        <p:strVal val="visible"/>
                                      </p:to>
                                    </p:set>
                                    <p:animEffect transition="in" filter="fade">
                                      <p:cBhvr>
                                        <p:cTn id="1793" dur="500"/>
                                        <p:tgtEl>
                                          <p:spTgt spid="616"/>
                                        </p:tgtEl>
                                      </p:cBhvr>
                                    </p:animEffect>
                                  </p:childTnLst>
                                </p:cTn>
                              </p:par>
                              <p:par>
                                <p:cTn id="1794" presetID="10" presetClass="entr" presetSubtype="0" fill="hold" grpId="0" nodeType="withEffect">
                                  <p:stCondLst>
                                    <p:cond delay="200"/>
                                  </p:stCondLst>
                                  <p:childTnLst>
                                    <p:set>
                                      <p:cBhvr>
                                        <p:cTn id="1795" dur="1" fill="hold">
                                          <p:stCondLst>
                                            <p:cond delay="0"/>
                                          </p:stCondLst>
                                        </p:cTn>
                                        <p:tgtEl>
                                          <p:spTgt spid="596"/>
                                        </p:tgtEl>
                                        <p:attrNameLst>
                                          <p:attrName>style.visibility</p:attrName>
                                        </p:attrNameLst>
                                      </p:cBhvr>
                                      <p:to>
                                        <p:strVal val="visible"/>
                                      </p:to>
                                    </p:set>
                                    <p:animEffect transition="in" filter="fade">
                                      <p:cBhvr>
                                        <p:cTn id="1796" dur="500"/>
                                        <p:tgtEl>
                                          <p:spTgt spid="596"/>
                                        </p:tgtEl>
                                      </p:cBhvr>
                                    </p:animEffect>
                                  </p:childTnLst>
                                </p:cTn>
                              </p:par>
                            </p:childTnLst>
                          </p:cTn>
                        </p:par>
                        <p:par>
                          <p:cTn id="1797" fill="hold">
                            <p:stCondLst>
                              <p:cond delay="16500"/>
                            </p:stCondLst>
                            <p:childTnLst>
                              <p:par>
                                <p:cTn id="1798" presetID="10" presetClass="entr" presetSubtype="0" fill="hold" grpId="0" nodeType="afterEffect">
                                  <p:stCondLst>
                                    <p:cond delay="0"/>
                                  </p:stCondLst>
                                  <p:childTnLst>
                                    <p:set>
                                      <p:cBhvr>
                                        <p:cTn id="1799" dur="1" fill="hold">
                                          <p:stCondLst>
                                            <p:cond delay="0"/>
                                          </p:stCondLst>
                                        </p:cTn>
                                        <p:tgtEl>
                                          <p:spTgt spid="617"/>
                                        </p:tgtEl>
                                        <p:attrNameLst>
                                          <p:attrName>style.visibility</p:attrName>
                                        </p:attrNameLst>
                                      </p:cBhvr>
                                      <p:to>
                                        <p:strVal val="visible"/>
                                      </p:to>
                                    </p:set>
                                    <p:animEffect transition="in" filter="fade">
                                      <p:cBhvr>
                                        <p:cTn id="1800" dur="500"/>
                                        <p:tgtEl>
                                          <p:spTgt spid="617"/>
                                        </p:tgtEl>
                                      </p:cBhvr>
                                    </p:animEffect>
                                  </p:childTnLst>
                                </p:cTn>
                              </p:par>
                              <p:par>
                                <p:cTn id="1801" presetID="10" presetClass="entr" presetSubtype="0" fill="hold" grpId="0" nodeType="withEffect">
                                  <p:stCondLst>
                                    <p:cond delay="200"/>
                                  </p:stCondLst>
                                  <p:childTnLst>
                                    <p:set>
                                      <p:cBhvr>
                                        <p:cTn id="1802" dur="1" fill="hold">
                                          <p:stCondLst>
                                            <p:cond delay="0"/>
                                          </p:stCondLst>
                                        </p:cTn>
                                        <p:tgtEl>
                                          <p:spTgt spid="618"/>
                                        </p:tgtEl>
                                        <p:attrNameLst>
                                          <p:attrName>style.visibility</p:attrName>
                                        </p:attrNameLst>
                                      </p:cBhvr>
                                      <p:to>
                                        <p:strVal val="visible"/>
                                      </p:to>
                                    </p:set>
                                    <p:animEffect transition="in" filter="fade">
                                      <p:cBhvr>
                                        <p:cTn id="1803" dur="500"/>
                                        <p:tgtEl>
                                          <p:spTgt spid="618"/>
                                        </p:tgtEl>
                                      </p:cBhvr>
                                    </p:animEffect>
                                  </p:childTnLst>
                                </p:cTn>
                              </p:par>
                              <p:par>
                                <p:cTn id="1804" presetID="10" presetClass="entr" presetSubtype="0" fill="hold" grpId="0" nodeType="withEffect">
                                  <p:stCondLst>
                                    <p:cond delay="300"/>
                                  </p:stCondLst>
                                  <p:childTnLst>
                                    <p:set>
                                      <p:cBhvr>
                                        <p:cTn id="1805" dur="1" fill="hold">
                                          <p:stCondLst>
                                            <p:cond delay="0"/>
                                          </p:stCondLst>
                                        </p:cTn>
                                        <p:tgtEl>
                                          <p:spTgt spid="598"/>
                                        </p:tgtEl>
                                        <p:attrNameLst>
                                          <p:attrName>style.visibility</p:attrName>
                                        </p:attrNameLst>
                                      </p:cBhvr>
                                      <p:to>
                                        <p:strVal val="visible"/>
                                      </p:to>
                                    </p:set>
                                    <p:animEffect transition="in" filter="fade">
                                      <p:cBhvr>
                                        <p:cTn id="1806" dur="500"/>
                                        <p:tgtEl>
                                          <p:spTgt spid="598"/>
                                        </p:tgtEl>
                                      </p:cBhvr>
                                    </p:animEffect>
                                  </p:childTnLst>
                                </p:cTn>
                              </p:par>
                              <p:par>
                                <p:cTn id="1807" presetID="10" presetClass="entr" presetSubtype="0" fill="hold" grpId="0" nodeType="withEffect">
                                  <p:stCondLst>
                                    <p:cond delay="300"/>
                                  </p:stCondLst>
                                  <p:childTnLst>
                                    <p:set>
                                      <p:cBhvr>
                                        <p:cTn id="1808" dur="1" fill="hold">
                                          <p:stCondLst>
                                            <p:cond delay="0"/>
                                          </p:stCondLst>
                                        </p:cTn>
                                        <p:tgtEl>
                                          <p:spTgt spid="619"/>
                                        </p:tgtEl>
                                        <p:attrNameLst>
                                          <p:attrName>style.visibility</p:attrName>
                                        </p:attrNameLst>
                                      </p:cBhvr>
                                      <p:to>
                                        <p:strVal val="visible"/>
                                      </p:to>
                                    </p:set>
                                    <p:animEffect transition="in" filter="fade">
                                      <p:cBhvr>
                                        <p:cTn id="1809" dur="500"/>
                                        <p:tgtEl>
                                          <p:spTgt spid="619"/>
                                        </p:tgtEl>
                                      </p:cBhvr>
                                    </p:animEffect>
                                  </p:childTnLst>
                                </p:cTn>
                              </p:par>
                              <p:par>
                                <p:cTn id="1810" presetID="10" presetClass="entr" presetSubtype="0" fill="hold" grpId="0" nodeType="withEffect">
                                  <p:stCondLst>
                                    <p:cond delay="300"/>
                                  </p:stCondLst>
                                  <p:childTnLst>
                                    <p:set>
                                      <p:cBhvr>
                                        <p:cTn id="1811" dur="1" fill="hold">
                                          <p:stCondLst>
                                            <p:cond delay="0"/>
                                          </p:stCondLst>
                                        </p:cTn>
                                        <p:tgtEl>
                                          <p:spTgt spid="597"/>
                                        </p:tgtEl>
                                        <p:attrNameLst>
                                          <p:attrName>style.visibility</p:attrName>
                                        </p:attrNameLst>
                                      </p:cBhvr>
                                      <p:to>
                                        <p:strVal val="visible"/>
                                      </p:to>
                                    </p:set>
                                    <p:animEffect transition="in" filter="fade">
                                      <p:cBhvr>
                                        <p:cTn id="1812" dur="500"/>
                                        <p:tgtEl>
                                          <p:spTgt spid="597"/>
                                        </p:tgtEl>
                                      </p:cBhvr>
                                    </p:animEffect>
                                  </p:childTnLst>
                                </p:cTn>
                              </p:par>
                              <p:par>
                                <p:cTn id="1813" presetID="10" presetClass="entr" presetSubtype="0" fill="hold" grpId="0" nodeType="withEffect">
                                  <p:stCondLst>
                                    <p:cond delay="200"/>
                                  </p:stCondLst>
                                  <p:childTnLst>
                                    <p:set>
                                      <p:cBhvr>
                                        <p:cTn id="1814" dur="1" fill="hold">
                                          <p:stCondLst>
                                            <p:cond delay="0"/>
                                          </p:stCondLst>
                                        </p:cTn>
                                        <p:tgtEl>
                                          <p:spTgt spid="620"/>
                                        </p:tgtEl>
                                        <p:attrNameLst>
                                          <p:attrName>style.visibility</p:attrName>
                                        </p:attrNameLst>
                                      </p:cBhvr>
                                      <p:to>
                                        <p:strVal val="visible"/>
                                      </p:to>
                                    </p:set>
                                    <p:animEffect transition="in" filter="fade">
                                      <p:cBhvr>
                                        <p:cTn id="1815" dur="500"/>
                                        <p:tgtEl>
                                          <p:spTgt spid="620"/>
                                        </p:tgtEl>
                                      </p:cBhvr>
                                    </p:animEffect>
                                  </p:childTnLst>
                                </p:cTn>
                              </p:par>
                              <p:par>
                                <p:cTn id="1816" presetID="10" presetClass="entr" presetSubtype="0" fill="hold" grpId="0" nodeType="withEffect">
                                  <p:stCondLst>
                                    <p:cond delay="300"/>
                                  </p:stCondLst>
                                  <p:childTnLst>
                                    <p:set>
                                      <p:cBhvr>
                                        <p:cTn id="1817" dur="1" fill="hold">
                                          <p:stCondLst>
                                            <p:cond delay="0"/>
                                          </p:stCondLst>
                                        </p:cTn>
                                        <p:tgtEl>
                                          <p:spTgt spid="621"/>
                                        </p:tgtEl>
                                        <p:attrNameLst>
                                          <p:attrName>style.visibility</p:attrName>
                                        </p:attrNameLst>
                                      </p:cBhvr>
                                      <p:to>
                                        <p:strVal val="visible"/>
                                      </p:to>
                                    </p:set>
                                    <p:animEffect transition="in" filter="fade">
                                      <p:cBhvr>
                                        <p:cTn id="1818" dur="500"/>
                                        <p:tgtEl>
                                          <p:spTgt spid="621"/>
                                        </p:tgtEl>
                                      </p:cBhvr>
                                    </p:animEffect>
                                  </p:childTnLst>
                                </p:cTn>
                              </p:par>
                              <p:par>
                                <p:cTn id="1819" presetID="10" presetClass="entr" presetSubtype="0" fill="hold" grpId="0" nodeType="withEffect">
                                  <p:stCondLst>
                                    <p:cond delay="100"/>
                                  </p:stCondLst>
                                  <p:childTnLst>
                                    <p:set>
                                      <p:cBhvr>
                                        <p:cTn id="1820" dur="1" fill="hold">
                                          <p:stCondLst>
                                            <p:cond delay="0"/>
                                          </p:stCondLst>
                                        </p:cTn>
                                        <p:tgtEl>
                                          <p:spTgt spid="599"/>
                                        </p:tgtEl>
                                        <p:attrNameLst>
                                          <p:attrName>style.visibility</p:attrName>
                                        </p:attrNameLst>
                                      </p:cBhvr>
                                      <p:to>
                                        <p:strVal val="visible"/>
                                      </p:to>
                                    </p:set>
                                    <p:animEffect transition="in" filter="fade">
                                      <p:cBhvr>
                                        <p:cTn id="1821" dur="500"/>
                                        <p:tgtEl>
                                          <p:spTgt spid="599"/>
                                        </p:tgtEl>
                                      </p:cBhvr>
                                    </p:animEffect>
                                  </p:childTnLst>
                                </p:cTn>
                              </p:par>
                              <p:par>
                                <p:cTn id="1822" presetID="10" presetClass="entr" presetSubtype="0" fill="hold" grpId="0" nodeType="withEffect">
                                  <p:stCondLst>
                                    <p:cond delay="200"/>
                                  </p:stCondLst>
                                  <p:childTnLst>
                                    <p:set>
                                      <p:cBhvr>
                                        <p:cTn id="1823" dur="1" fill="hold">
                                          <p:stCondLst>
                                            <p:cond delay="0"/>
                                          </p:stCondLst>
                                        </p:cTn>
                                        <p:tgtEl>
                                          <p:spTgt spid="622"/>
                                        </p:tgtEl>
                                        <p:attrNameLst>
                                          <p:attrName>style.visibility</p:attrName>
                                        </p:attrNameLst>
                                      </p:cBhvr>
                                      <p:to>
                                        <p:strVal val="visible"/>
                                      </p:to>
                                    </p:set>
                                    <p:animEffect transition="in" filter="fade">
                                      <p:cBhvr>
                                        <p:cTn id="1824" dur="500"/>
                                        <p:tgtEl>
                                          <p:spTgt spid="622"/>
                                        </p:tgtEl>
                                      </p:cBhvr>
                                    </p:animEffect>
                                  </p:childTnLst>
                                </p:cTn>
                              </p:par>
                              <p:par>
                                <p:cTn id="1825" presetID="10" presetClass="entr" presetSubtype="0" fill="hold" grpId="0" nodeType="withEffect">
                                  <p:stCondLst>
                                    <p:cond delay="200"/>
                                  </p:stCondLst>
                                  <p:childTnLst>
                                    <p:set>
                                      <p:cBhvr>
                                        <p:cTn id="1826" dur="1" fill="hold">
                                          <p:stCondLst>
                                            <p:cond delay="0"/>
                                          </p:stCondLst>
                                        </p:cTn>
                                        <p:tgtEl>
                                          <p:spTgt spid="600"/>
                                        </p:tgtEl>
                                        <p:attrNameLst>
                                          <p:attrName>style.visibility</p:attrName>
                                        </p:attrNameLst>
                                      </p:cBhvr>
                                      <p:to>
                                        <p:strVal val="visible"/>
                                      </p:to>
                                    </p:set>
                                    <p:animEffect transition="in" filter="fade">
                                      <p:cBhvr>
                                        <p:cTn id="1827" dur="500"/>
                                        <p:tgtEl>
                                          <p:spTgt spid="600"/>
                                        </p:tgtEl>
                                      </p:cBhvr>
                                    </p:animEffect>
                                  </p:childTnLst>
                                </p:cTn>
                              </p:par>
                              <p:par>
                                <p:cTn id="1828" presetID="10" presetClass="entr" presetSubtype="0" fill="hold" grpId="0" nodeType="withEffect">
                                  <p:stCondLst>
                                    <p:cond delay="300"/>
                                  </p:stCondLst>
                                  <p:childTnLst>
                                    <p:set>
                                      <p:cBhvr>
                                        <p:cTn id="1829" dur="1" fill="hold">
                                          <p:stCondLst>
                                            <p:cond delay="0"/>
                                          </p:stCondLst>
                                        </p:cTn>
                                        <p:tgtEl>
                                          <p:spTgt spid="623"/>
                                        </p:tgtEl>
                                        <p:attrNameLst>
                                          <p:attrName>style.visibility</p:attrName>
                                        </p:attrNameLst>
                                      </p:cBhvr>
                                      <p:to>
                                        <p:strVal val="visible"/>
                                      </p:to>
                                    </p:set>
                                    <p:animEffect transition="in" filter="fade">
                                      <p:cBhvr>
                                        <p:cTn id="1830" dur="500"/>
                                        <p:tgtEl>
                                          <p:spTgt spid="623"/>
                                        </p:tgtEl>
                                      </p:cBhvr>
                                    </p:animEffect>
                                  </p:childTnLst>
                                </p:cTn>
                              </p:par>
                              <p:par>
                                <p:cTn id="1831" presetID="10" presetClass="entr" presetSubtype="0" fill="hold" grpId="0" nodeType="withEffect">
                                  <p:stCondLst>
                                    <p:cond delay="300"/>
                                  </p:stCondLst>
                                  <p:childTnLst>
                                    <p:set>
                                      <p:cBhvr>
                                        <p:cTn id="1832" dur="1" fill="hold">
                                          <p:stCondLst>
                                            <p:cond delay="0"/>
                                          </p:stCondLst>
                                        </p:cTn>
                                        <p:tgtEl>
                                          <p:spTgt spid="624"/>
                                        </p:tgtEl>
                                        <p:attrNameLst>
                                          <p:attrName>style.visibility</p:attrName>
                                        </p:attrNameLst>
                                      </p:cBhvr>
                                      <p:to>
                                        <p:strVal val="visible"/>
                                      </p:to>
                                    </p:set>
                                    <p:animEffect transition="in" filter="fade">
                                      <p:cBhvr>
                                        <p:cTn id="1833" dur="500"/>
                                        <p:tgtEl>
                                          <p:spTgt spid="624"/>
                                        </p:tgtEl>
                                      </p:cBhvr>
                                    </p:animEffect>
                                  </p:childTnLst>
                                </p:cTn>
                              </p:par>
                              <p:par>
                                <p:cTn id="1834" presetID="10" presetClass="entr" presetSubtype="0" fill="hold" grpId="0" nodeType="withEffect">
                                  <p:stCondLst>
                                    <p:cond delay="300"/>
                                  </p:stCondLst>
                                  <p:childTnLst>
                                    <p:set>
                                      <p:cBhvr>
                                        <p:cTn id="1835" dur="1" fill="hold">
                                          <p:stCondLst>
                                            <p:cond delay="0"/>
                                          </p:stCondLst>
                                        </p:cTn>
                                        <p:tgtEl>
                                          <p:spTgt spid="625"/>
                                        </p:tgtEl>
                                        <p:attrNameLst>
                                          <p:attrName>style.visibility</p:attrName>
                                        </p:attrNameLst>
                                      </p:cBhvr>
                                      <p:to>
                                        <p:strVal val="visible"/>
                                      </p:to>
                                    </p:set>
                                    <p:animEffect transition="in" filter="fade">
                                      <p:cBhvr>
                                        <p:cTn id="1836" dur="500"/>
                                        <p:tgtEl>
                                          <p:spTgt spid="625"/>
                                        </p:tgtEl>
                                      </p:cBhvr>
                                    </p:animEffect>
                                  </p:childTnLst>
                                </p:cTn>
                              </p:par>
                              <p:par>
                                <p:cTn id="1837" presetID="10" presetClass="entr" presetSubtype="0" fill="hold" grpId="0" nodeType="withEffect">
                                  <p:stCondLst>
                                    <p:cond delay="100"/>
                                  </p:stCondLst>
                                  <p:childTnLst>
                                    <p:set>
                                      <p:cBhvr>
                                        <p:cTn id="1838" dur="1" fill="hold">
                                          <p:stCondLst>
                                            <p:cond delay="0"/>
                                          </p:stCondLst>
                                        </p:cTn>
                                        <p:tgtEl>
                                          <p:spTgt spid="626"/>
                                        </p:tgtEl>
                                        <p:attrNameLst>
                                          <p:attrName>style.visibility</p:attrName>
                                        </p:attrNameLst>
                                      </p:cBhvr>
                                      <p:to>
                                        <p:strVal val="visible"/>
                                      </p:to>
                                    </p:set>
                                    <p:animEffect transition="in" filter="fade">
                                      <p:cBhvr>
                                        <p:cTn id="1839" dur="500"/>
                                        <p:tgtEl>
                                          <p:spTgt spid="626"/>
                                        </p:tgtEl>
                                      </p:cBhvr>
                                    </p:animEffect>
                                  </p:childTnLst>
                                </p:cTn>
                              </p:par>
                              <p:par>
                                <p:cTn id="1840" presetID="10" presetClass="entr" presetSubtype="0" fill="hold" grpId="0" nodeType="withEffect">
                                  <p:stCondLst>
                                    <p:cond delay="300"/>
                                  </p:stCondLst>
                                  <p:childTnLst>
                                    <p:set>
                                      <p:cBhvr>
                                        <p:cTn id="1841" dur="1" fill="hold">
                                          <p:stCondLst>
                                            <p:cond delay="0"/>
                                          </p:stCondLst>
                                        </p:cTn>
                                        <p:tgtEl>
                                          <p:spTgt spid="627"/>
                                        </p:tgtEl>
                                        <p:attrNameLst>
                                          <p:attrName>style.visibility</p:attrName>
                                        </p:attrNameLst>
                                      </p:cBhvr>
                                      <p:to>
                                        <p:strVal val="visible"/>
                                      </p:to>
                                    </p:set>
                                    <p:animEffect transition="in" filter="fade">
                                      <p:cBhvr>
                                        <p:cTn id="1842" dur="500"/>
                                        <p:tgtEl>
                                          <p:spTgt spid="627"/>
                                        </p:tgtEl>
                                      </p:cBhvr>
                                    </p:animEffect>
                                  </p:childTnLst>
                                </p:cTn>
                              </p:par>
                              <p:par>
                                <p:cTn id="1843" presetID="10" presetClass="entr" presetSubtype="0" fill="hold" grpId="0" nodeType="withEffect">
                                  <p:stCondLst>
                                    <p:cond delay="100"/>
                                  </p:stCondLst>
                                  <p:childTnLst>
                                    <p:set>
                                      <p:cBhvr>
                                        <p:cTn id="1844" dur="1" fill="hold">
                                          <p:stCondLst>
                                            <p:cond delay="0"/>
                                          </p:stCondLst>
                                        </p:cTn>
                                        <p:tgtEl>
                                          <p:spTgt spid="628"/>
                                        </p:tgtEl>
                                        <p:attrNameLst>
                                          <p:attrName>style.visibility</p:attrName>
                                        </p:attrNameLst>
                                      </p:cBhvr>
                                      <p:to>
                                        <p:strVal val="visible"/>
                                      </p:to>
                                    </p:set>
                                    <p:animEffect transition="in" filter="fade">
                                      <p:cBhvr>
                                        <p:cTn id="1845" dur="500"/>
                                        <p:tgtEl>
                                          <p:spTgt spid="628"/>
                                        </p:tgtEl>
                                      </p:cBhvr>
                                    </p:animEffect>
                                  </p:childTnLst>
                                </p:cTn>
                              </p:par>
                              <p:par>
                                <p:cTn id="1846" presetID="10" presetClass="entr" presetSubtype="0" fill="hold" grpId="0" nodeType="withEffect">
                                  <p:stCondLst>
                                    <p:cond delay="300"/>
                                  </p:stCondLst>
                                  <p:childTnLst>
                                    <p:set>
                                      <p:cBhvr>
                                        <p:cTn id="1847" dur="1" fill="hold">
                                          <p:stCondLst>
                                            <p:cond delay="0"/>
                                          </p:stCondLst>
                                        </p:cTn>
                                        <p:tgtEl>
                                          <p:spTgt spid="629"/>
                                        </p:tgtEl>
                                        <p:attrNameLst>
                                          <p:attrName>style.visibility</p:attrName>
                                        </p:attrNameLst>
                                      </p:cBhvr>
                                      <p:to>
                                        <p:strVal val="visible"/>
                                      </p:to>
                                    </p:set>
                                    <p:animEffect transition="in" filter="fade">
                                      <p:cBhvr>
                                        <p:cTn id="1848" dur="500"/>
                                        <p:tgtEl>
                                          <p:spTgt spid="629"/>
                                        </p:tgtEl>
                                      </p:cBhvr>
                                    </p:animEffect>
                                  </p:childTnLst>
                                </p:cTn>
                              </p:par>
                              <p:par>
                                <p:cTn id="1849" presetID="10" presetClass="entr" presetSubtype="0" fill="hold" grpId="0" nodeType="withEffect">
                                  <p:stCondLst>
                                    <p:cond delay="300"/>
                                  </p:stCondLst>
                                  <p:childTnLst>
                                    <p:set>
                                      <p:cBhvr>
                                        <p:cTn id="1850" dur="1" fill="hold">
                                          <p:stCondLst>
                                            <p:cond delay="0"/>
                                          </p:stCondLst>
                                        </p:cTn>
                                        <p:tgtEl>
                                          <p:spTgt spid="630"/>
                                        </p:tgtEl>
                                        <p:attrNameLst>
                                          <p:attrName>style.visibility</p:attrName>
                                        </p:attrNameLst>
                                      </p:cBhvr>
                                      <p:to>
                                        <p:strVal val="visible"/>
                                      </p:to>
                                    </p:set>
                                    <p:animEffect transition="in" filter="fade">
                                      <p:cBhvr>
                                        <p:cTn id="1851" dur="500"/>
                                        <p:tgtEl>
                                          <p:spTgt spid="630"/>
                                        </p:tgtEl>
                                      </p:cBhvr>
                                    </p:animEffect>
                                  </p:childTnLst>
                                </p:cTn>
                              </p:par>
                              <p:par>
                                <p:cTn id="1852" presetID="10" presetClass="entr" presetSubtype="0" fill="hold" grpId="0" nodeType="withEffect">
                                  <p:stCondLst>
                                    <p:cond delay="300"/>
                                  </p:stCondLst>
                                  <p:childTnLst>
                                    <p:set>
                                      <p:cBhvr>
                                        <p:cTn id="1853" dur="1" fill="hold">
                                          <p:stCondLst>
                                            <p:cond delay="0"/>
                                          </p:stCondLst>
                                        </p:cTn>
                                        <p:tgtEl>
                                          <p:spTgt spid="631"/>
                                        </p:tgtEl>
                                        <p:attrNameLst>
                                          <p:attrName>style.visibility</p:attrName>
                                        </p:attrNameLst>
                                      </p:cBhvr>
                                      <p:to>
                                        <p:strVal val="visible"/>
                                      </p:to>
                                    </p:set>
                                    <p:animEffect transition="in" filter="fade">
                                      <p:cBhvr>
                                        <p:cTn id="1854" dur="500"/>
                                        <p:tgtEl>
                                          <p:spTgt spid="631"/>
                                        </p:tgtEl>
                                      </p:cBhvr>
                                    </p:animEffect>
                                  </p:childTnLst>
                                </p:cTn>
                              </p:par>
                              <p:par>
                                <p:cTn id="1855" presetID="10" presetClass="entr" presetSubtype="0" fill="hold" grpId="0" nodeType="withEffect">
                                  <p:stCondLst>
                                    <p:cond delay="300"/>
                                  </p:stCondLst>
                                  <p:childTnLst>
                                    <p:set>
                                      <p:cBhvr>
                                        <p:cTn id="1856" dur="1" fill="hold">
                                          <p:stCondLst>
                                            <p:cond delay="0"/>
                                          </p:stCondLst>
                                        </p:cTn>
                                        <p:tgtEl>
                                          <p:spTgt spid="632"/>
                                        </p:tgtEl>
                                        <p:attrNameLst>
                                          <p:attrName>style.visibility</p:attrName>
                                        </p:attrNameLst>
                                      </p:cBhvr>
                                      <p:to>
                                        <p:strVal val="visible"/>
                                      </p:to>
                                    </p:set>
                                    <p:animEffect transition="in" filter="fade">
                                      <p:cBhvr>
                                        <p:cTn id="1857" dur="500"/>
                                        <p:tgtEl>
                                          <p:spTgt spid="632"/>
                                        </p:tgtEl>
                                      </p:cBhvr>
                                    </p:animEffect>
                                  </p:childTnLst>
                                </p:cTn>
                              </p:par>
                              <p:par>
                                <p:cTn id="1858" presetID="10" presetClass="entr" presetSubtype="0" fill="hold" grpId="0" nodeType="withEffect">
                                  <p:stCondLst>
                                    <p:cond delay="200"/>
                                  </p:stCondLst>
                                  <p:childTnLst>
                                    <p:set>
                                      <p:cBhvr>
                                        <p:cTn id="1859" dur="1" fill="hold">
                                          <p:stCondLst>
                                            <p:cond delay="0"/>
                                          </p:stCondLst>
                                        </p:cTn>
                                        <p:tgtEl>
                                          <p:spTgt spid="633"/>
                                        </p:tgtEl>
                                        <p:attrNameLst>
                                          <p:attrName>style.visibility</p:attrName>
                                        </p:attrNameLst>
                                      </p:cBhvr>
                                      <p:to>
                                        <p:strVal val="visible"/>
                                      </p:to>
                                    </p:set>
                                    <p:animEffect transition="in" filter="fade">
                                      <p:cBhvr>
                                        <p:cTn id="1860" dur="500"/>
                                        <p:tgtEl>
                                          <p:spTgt spid="633"/>
                                        </p:tgtEl>
                                      </p:cBhvr>
                                    </p:animEffect>
                                  </p:childTnLst>
                                </p:cTn>
                              </p:par>
                              <p:par>
                                <p:cTn id="1861" presetID="10" presetClass="entr" presetSubtype="0" fill="hold" grpId="0" nodeType="withEffect">
                                  <p:stCondLst>
                                    <p:cond delay="300"/>
                                  </p:stCondLst>
                                  <p:childTnLst>
                                    <p:set>
                                      <p:cBhvr>
                                        <p:cTn id="1862" dur="1" fill="hold">
                                          <p:stCondLst>
                                            <p:cond delay="0"/>
                                          </p:stCondLst>
                                        </p:cTn>
                                        <p:tgtEl>
                                          <p:spTgt spid="634"/>
                                        </p:tgtEl>
                                        <p:attrNameLst>
                                          <p:attrName>style.visibility</p:attrName>
                                        </p:attrNameLst>
                                      </p:cBhvr>
                                      <p:to>
                                        <p:strVal val="visible"/>
                                      </p:to>
                                    </p:set>
                                    <p:animEffect transition="in" filter="fade">
                                      <p:cBhvr>
                                        <p:cTn id="1863" dur="500"/>
                                        <p:tgtEl>
                                          <p:spTgt spid="634"/>
                                        </p:tgtEl>
                                      </p:cBhvr>
                                    </p:animEffect>
                                  </p:childTnLst>
                                </p:cTn>
                              </p:par>
                              <p:par>
                                <p:cTn id="1864" presetID="10" presetClass="entr" presetSubtype="0" fill="hold" grpId="0" nodeType="withEffect">
                                  <p:stCondLst>
                                    <p:cond delay="100"/>
                                  </p:stCondLst>
                                  <p:childTnLst>
                                    <p:set>
                                      <p:cBhvr>
                                        <p:cTn id="1865" dur="1" fill="hold">
                                          <p:stCondLst>
                                            <p:cond delay="0"/>
                                          </p:stCondLst>
                                        </p:cTn>
                                        <p:tgtEl>
                                          <p:spTgt spid="635"/>
                                        </p:tgtEl>
                                        <p:attrNameLst>
                                          <p:attrName>style.visibility</p:attrName>
                                        </p:attrNameLst>
                                      </p:cBhvr>
                                      <p:to>
                                        <p:strVal val="visible"/>
                                      </p:to>
                                    </p:set>
                                    <p:animEffect transition="in" filter="fade">
                                      <p:cBhvr>
                                        <p:cTn id="1866" dur="500"/>
                                        <p:tgtEl>
                                          <p:spTgt spid="635"/>
                                        </p:tgtEl>
                                      </p:cBhvr>
                                    </p:animEffect>
                                  </p:childTnLst>
                                </p:cTn>
                              </p:par>
                              <p:par>
                                <p:cTn id="1867" presetID="10" presetClass="entr" presetSubtype="0" fill="hold" grpId="0" nodeType="withEffect">
                                  <p:stCondLst>
                                    <p:cond delay="100"/>
                                  </p:stCondLst>
                                  <p:childTnLst>
                                    <p:set>
                                      <p:cBhvr>
                                        <p:cTn id="1868" dur="1" fill="hold">
                                          <p:stCondLst>
                                            <p:cond delay="0"/>
                                          </p:stCondLst>
                                        </p:cTn>
                                        <p:tgtEl>
                                          <p:spTgt spid="636"/>
                                        </p:tgtEl>
                                        <p:attrNameLst>
                                          <p:attrName>style.visibility</p:attrName>
                                        </p:attrNameLst>
                                      </p:cBhvr>
                                      <p:to>
                                        <p:strVal val="visible"/>
                                      </p:to>
                                    </p:set>
                                    <p:animEffect transition="in" filter="fade">
                                      <p:cBhvr>
                                        <p:cTn id="1869" dur="500"/>
                                        <p:tgtEl>
                                          <p:spTgt spid="636"/>
                                        </p:tgtEl>
                                      </p:cBhvr>
                                    </p:animEffect>
                                  </p:childTnLst>
                                </p:cTn>
                              </p:par>
                              <p:par>
                                <p:cTn id="1870" presetID="10" presetClass="entr" presetSubtype="0" fill="hold" grpId="0" nodeType="withEffect">
                                  <p:stCondLst>
                                    <p:cond delay="300"/>
                                  </p:stCondLst>
                                  <p:childTnLst>
                                    <p:set>
                                      <p:cBhvr>
                                        <p:cTn id="1871" dur="1" fill="hold">
                                          <p:stCondLst>
                                            <p:cond delay="0"/>
                                          </p:stCondLst>
                                        </p:cTn>
                                        <p:tgtEl>
                                          <p:spTgt spid="637"/>
                                        </p:tgtEl>
                                        <p:attrNameLst>
                                          <p:attrName>style.visibility</p:attrName>
                                        </p:attrNameLst>
                                      </p:cBhvr>
                                      <p:to>
                                        <p:strVal val="visible"/>
                                      </p:to>
                                    </p:set>
                                    <p:animEffect transition="in" filter="fade">
                                      <p:cBhvr>
                                        <p:cTn id="1872" dur="500"/>
                                        <p:tgtEl>
                                          <p:spTgt spid="637"/>
                                        </p:tgtEl>
                                      </p:cBhvr>
                                    </p:animEffect>
                                  </p:childTnLst>
                                </p:cTn>
                              </p:par>
                              <p:par>
                                <p:cTn id="1873" presetID="10" presetClass="entr" presetSubtype="0" fill="hold" grpId="0" nodeType="withEffect">
                                  <p:stCondLst>
                                    <p:cond delay="100"/>
                                  </p:stCondLst>
                                  <p:childTnLst>
                                    <p:set>
                                      <p:cBhvr>
                                        <p:cTn id="1874" dur="1" fill="hold">
                                          <p:stCondLst>
                                            <p:cond delay="0"/>
                                          </p:stCondLst>
                                        </p:cTn>
                                        <p:tgtEl>
                                          <p:spTgt spid="638"/>
                                        </p:tgtEl>
                                        <p:attrNameLst>
                                          <p:attrName>style.visibility</p:attrName>
                                        </p:attrNameLst>
                                      </p:cBhvr>
                                      <p:to>
                                        <p:strVal val="visible"/>
                                      </p:to>
                                    </p:set>
                                    <p:animEffect transition="in" filter="fade">
                                      <p:cBhvr>
                                        <p:cTn id="1875" dur="500"/>
                                        <p:tgtEl>
                                          <p:spTgt spid="638"/>
                                        </p:tgtEl>
                                      </p:cBhvr>
                                    </p:animEffect>
                                  </p:childTnLst>
                                </p:cTn>
                              </p:par>
                              <p:par>
                                <p:cTn id="1876" presetID="10" presetClass="entr" presetSubtype="0" fill="hold" grpId="0" nodeType="withEffect">
                                  <p:stCondLst>
                                    <p:cond delay="300"/>
                                  </p:stCondLst>
                                  <p:childTnLst>
                                    <p:set>
                                      <p:cBhvr>
                                        <p:cTn id="1877" dur="1" fill="hold">
                                          <p:stCondLst>
                                            <p:cond delay="0"/>
                                          </p:stCondLst>
                                        </p:cTn>
                                        <p:tgtEl>
                                          <p:spTgt spid="639"/>
                                        </p:tgtEl>
                                        <p:attrNameLst>
                                          <p:attrName>style.visibility</p:attrName>
                                        </p:attrNameLst>
                                      </p:cBhvr>
                                      <p:to>
                                        <p:strVal val="visible"/>
                                      </p:to>
                                    </p:set>
                                    <p:animEffect transition="in" filter="fade">
                                      <p:cBhvr>
                                        <p:cTn id="1878" dur="500"/>
                                        <p:tgtEl>
                                          <p:spTgt spid="639"/>
                                        </p:tgtEl>
                                      </p:cBhvr>
                                    </p:animEffect>
                                  </p:childTnLst>
                                </p:cTn>
                              </p:par>
                              <p:par>
                                <p:cTn id="1879" presetID="10" presetClass="entr" presetSubtype="0" fill="hold" grpId="0" nodeType="withEffect">
                                  <p:stCondLst>
                                    <p:cond delay="100"/>
                                  </p:stCondLst>
                                  <p:childTnLst>
                                    <p:set>
                                      <p:cBhvr>
                                        <p:cTn id="1880" dur="1" fill="hold">
                                          <p:stCondLst>
                                            <p:cond delay="0"/>
                                          </p:stCondLst>
                                        </p:cTn>
                                        <p:tgtEl>
                                          <p:spTgt spid="640"/>
                                        </p:tgtEl>
                                        <p:attrNameLst>
                                          <p:attrName>style.visibility</p:attrName>
                                        </p:attrNameLst>
                                      </p:cBhvr>
                                      <p:to>
                                        <p:strVal val="visible"/>
                                      </p:to>
                                    </p:set>
                                    <p:animEffect transition="in" filter="fade">
                                      <p:cBhvr>
                                        <p:cTn id="1881" dur="500"/>
                                        <p:tgtEl>
                                          <p:spTgt spid="640"/>
                                        </p:tgtEl>
                                      </p:cBhvr>
                                    </p:animEffect>
                                  </p:childTnLst>
                                </p:cTn>
                              </p:par>
                              <p:par>
                                <p:cTn id="1882" presetID="10" presetClass="entr" presetSubtype="0" fill="hold" grpId="0" nodeType="withEffect">
                                  <p:stCondLst>
                                    <p:cond delay="200"/>
                                  </p:stCondLst>
                                  <p:childTnLst>
                                    <p:set>
                                      <p:cBhvr>
                                        <p:cTn id="1883" dur="1" fill="hold">
                                          <p:stCondLst>
                                            <p:cond delay="0"/>
                                          </p:stCondLst>
                                        </p:cTn>
                                        <p:tgtEl>
                                          <p:spTgt spid="641"/>
                                        </p:tgtEl>
                                        <p:attrNameLst>
                                          <p:attrName>style.visibility</p:attrName>
                                        </p:attrNameLst>
                                      </p:cBhvr>
                                      <p:to>
                                        <p:strVal val="visible"/>
                                      </p:to>
                                    </p:set>
                                    <p:animEffect transition="in" filter="fade">
                                      <p:cBhvr>
                                        <p:cTn id="1884" dur="500"/>
                                        <p:tgtEl>
                                          <p:spTgt spid="641"/>
                                        </p:tgtEl>
                                      </p:cBhvr>
                                    </p:animEffect>
                                  </p:childTnLst>
                                </p:cTn>
                              </p:par>
                            </p:childTnLst>
                          </p:cTn>
                        </p:par>
                        <p:par>
                          <p:cTn id="1885" fill="hold">
                            <p:stCondLst>
                              <p:cond delay="17300"/>
                            </p:stCondLst>
                            <p:childTnLst>
                              <p:par>
                                <p:cTn id="1886" presetID="10" presetClass="entr" presetSubtype="0" fill="hold" grpId="0" nodeType="afterEffect">
                                  <p:stCondLst>
                                    <p:cond delay="0"/>
                                  </p:stCondLst>
                                  <p:childTnLst>
                                    <p:set>
                                      <p:cBhvr>
                                        <p:cTn id="1887" dur="1" fill="hold">
                                          <p:stCondLst>
                                            <p:cond delay="0"/>
                                          </p:stCondLst>
                                        </p:cTn>
                                        <p:tgtEl>
                                          <p:spTgt spid="645"/>
                                        </p:tgtEl>
                                        <p:attrNameLst>
                                          <p:attrName>style.visibility</p:attrName>
                                        </p:attrNameLst>
                                      </p:cBhvr>
                                      <p:to>
                                        <p:strVal val="visible"/>
                                      </p:to>
                                    </p:set>
                                    <p:animEffect transition="in" filter="fade">
                                      <p:cBhvr>
                                        <p:cTn id="1888" dur="500"/>
                                        <p:tgtEl>
                                          <p:spTgt spid="645"/>
                                        </p:tgtEl>
                                      </p:cBhvr>
                                    </p:animEffect>
                                  </p:childTnLst>
                                </p:cTn>
                              </p:par>
                              <p:par>
                                <p:cTn id="1889" presetID="10" presetClass="entr" presetSubtype="0" fill="hold" grpId="0" nodeType="withEffect">
                                  <p:stCondLst>
                                    <p:cond delay="200"/>
                                  </p:stCondLst>
                                  <p:childTnLst>
                                    <p:set>
                                      <p:cBhvr>
                                        <p:cTn id="1890" dur="1" fill="hold">
                                          <p:stCondLst>
                                            <p:cond delay="0"/>
                                          </p:stCondLst>
                                        </p:cTn>
                                        <p:tgtEl>
                                          <p:spTgt spid="646"/>
                                        </p:tgtEl>
                                        <p:attrNameLst>
                                          <p:attrName>style.visibility</p:attrName>
                                        </p:attrNameLst>
                                      </p:cBhvr>
                                      <p:to>
                                        <p:strVal val="visible"/>
                                      </p:to>
                                    </p:set>
                                    <p:animEffect transition="in" filter="fade">
                                      <p:cBhvr>
                                        <p:cTn id="1891" dur="500"/>
                                        <p:tgtEl>
                                          <p:spTgt spid="646"/>
                                        </p:tgtEl>
                                      </p:cBhvr>
                                    </p:animEffect>
                                  </p:childTnLst>
                                </p:cTn>
                              </p:par>
                              <p:par>
                                <p:cTn id="1892" presetID="10" presetClass="entr" presetSubtype="0" fill="hold" grpId="0" nodeType="withEffect">
                                  <p:stCondLst>
                                    <p:cond delay="300"/>
                                  </p:stCondLst>
                                  <p:childTnLst>
                                    <p:set>
                                      <p:cBhvr>
                                        <p:cTn id="1893" dur="1" fill="hold">
                                          <p:stCondLst>
                                            <p:cond delay="0"/>
                                          </p:stCondLst>
                                        </p:cTn>
                                        <p:tgtEl>
                                          <p:spTgt spid="647"/>
                                        </p:tgtEl>
                                        <p:attrNameLst>
                                          <p:attrName>style.visibility</p:attrName>
                                        </p:attrNameLst>
                                      </p:cBhvr>
                                      <p:to>
                                        <p:strVal val="visible"/>
                                      </p:to>
                                    </p:set>
                                    <p:animEffect transition="in" filter="fade">
                                      <p:cBhvr>
                                        <p:cTn id="1894" dur="500"/>
                                        <p:tgtEl>
                                          <p:spTgt spid="647"/>
                                        </p:tgtEl>
                                      </p:cBhvr>
                                    </p:animEffect>
                                  </p:childTnLst>
                                </p:cTn>
                              </p:par>
                              <p:par>
                                <p:cTn id="1895" presetID="10" presetClass="entr" presetSubtype="0" fill="hold" grpId="0" nodeType="withEffect">
                                  <p:stCondLst>
                                    <p:cond delay="100"/>
                                  </p:stCondLst>
                                  <p:childTnLst>
                                    <p:set>
                                      <p:cBhvr>
                                        <p:cTn id="1896" dur="1" fill="hold">
                                          <p:stCondLst>
                                            <p:cond delay="0"/>
                                          </p:stCondLst>
                                        </p:cTn>
                                        <p:tgtEl>
                                          <p:spTgt spid="648"/>
                                        </p:tgtEl>
                                        <p:attrNameLst>
                                          <p:attrName>style.visibility</p:attrName>
                                        </p:attrNameLst>
                                      </p:cBhvr>
                                      <p:to>
                                        <p:strVal val="visible"/>
                                      </p:to>
                                    </p:set>
                                    <p:animEffect transition="in" filter="fade">
                                      <p:cBhvr>
                                        <p:cTn id="1897" dur="500"/>
                                        <p:tgtEl>
                                          <p:spTgt spid="648"/>
                                        </p:tgtEl>
                                      </p:cBhvr>
                                    </p:animEffect>
                                  </p:childTnLst>
                                </p:cTn>
                              </p:par>
                              <p:par>
                                <p:cTn id="1898" presetID="10" presetClass="entr" presetSubtype="0" fill="hold" grpId="0" nodeType="withEffect">
                                  <p:stCondLst>
                                    <p:cond delay="200"/>
                                  </p:stCondLst>
                                  <p:childTnLst>
                                    <p:set>
                                      <p:cBhvr>
                                        <p:cTn id="1899" dur="1" fill="hold">
                                          <p:stCondLst>
                                            <p:cond delay="0"/>
                                          </p:stCondLst>
                                        </p:cTn>
                                        <p:tgtEl>
                                          <p:spTgt spid="649"/>
                                        </p:tgtEl>
                                        <p:attrNameLst>
                                          <p:attrName>style.visibility</p:attrName>
                                        </p:attrNameLst>
                                      </p:cBhvr>
                                      <p:to>
                                        <p:strVal val="visible"/>
                                      </p:to>
                                    </p:set>
                                    <p:animEffect transition="in" filter="fade">
                                      <p:cBhvr>
                                        <p:cTn id="1900" dur="500"/>
                                        <p:tgtEl>
                                          <p:spTgt spid="649"/>
                                        </p:tgtEl>
                                      </p:cBhvr>
                                    </p:animEffect>
                                  </p:childTnLst>
                                </p:cTn>
                              </p:par>
                              <p:par>
                                <p:cTn id="1901" presetID="10" presetClass="entr" presetSubtype="0" fill="hold" grpId="0" nodeType="withEffect">
                                  <p:stCondLst>
                                    <p:cond delay="300"/>
                                  </p:stCondLst>
                                  <p:childTnLst>
                                    <p:set>
                                      <p:cBhvr>
                                        <p:cTn id="1902" dur="1" fill="hold">
                                          <p:stCondLst>
                                            <p:cond delay="0"/>
                                          </p:stCondLst>
                                        </p:cTn>
                                        <p:tgtEl>
                                          <p:spTgt spid="650"/>
                                        </p:tgtEl>
                                        <p:attrNameLst>
                                          <p:attrName>style.visibility</p:attrName>
                                        </p:attrNameLst>
                                      </p:cBhvr>
                                      <p:to>
                                        <p:strVal val="visible"/>
                                      </p:to>
                                    </p:set>
                                    <p:animEffect transition="in" filter="fade">
                                      <p:cBhvr>
                                        <p:cTn id="1903" dur="500"/>
                                        <p:tgtEl>
                                          <p:spTgt spid="650"/>
                                        </p:tgtEl>
                                      </p:cBhvr>
                                    </p:animEffect>
                                  </p:childTnLst>
                                </p:cTn>
                              </p:par>
                              <p:par>
                                <p:cTn id="1904" presetID="10" presetClass="entr" presetSubtype="0" fill="hold" grpId="0" nodeType="withEffect">
                                  <p:stCondLst>
                                    <p:cond delay="100"/>
                                  </p:stCondLst>
                                  <p:childTnLst>
                                    <p:set>
                                      <p:cBhvr>
                                        <p:cTn id="1905" dur="1" fill="hold">
                                          <p:stCondLst>
                                            <p:cond delay="0"/>
                                          </p:stCondLst>
                                        </p:cTn>
                                        <p:tgtEl>
                                          <p:spTgt spid="651"/>
                                        </p:tgtEl>
                                        <p:attrNameLst>
                                          <p:attrName>style.visibility</p:attrName>
                                        </p:attrNameLst>
                                      </p:cBhvr>
                                      <p:to>
                                        <p:strVal val="visible"/>
                                      </p:to>
                                    </p:set>
                                    <p:animEffect transition="in" filter="fade">
                                      <p:cBhvr>
                                        <p:cTn id="1906" dur="500"/>
                                        <p:tgtEl>
                                          <p:spTgt spid="651"/>
                                        </p:tgtEl>
                                      </p:cBhvr>
                                    </p:animEffect>
                                  </p:childTnLst>
                                </p:cTn>
                              </p:par>
                              <p:par>
                                <p:cTn id="1907" presetID="10" presetClass="entr" presetSubtype="0" fill="hold" grpId="0" nodeType="withEffect">
                                  <p:stCondLst>
                                    <p:cond delay="200"/>
                                  </p:stCondLst>
                                  <p:childTnLst>
                                    <p:set>
                                      <p:cBhvr>
                                        <p:cTn id="1908" dur="1" fill="hold">
                                          <p:stCondLst>
                                            <p:cond delay="0"/>
                                          </p:stCondLst>
                                        </p:cTn>
                                        <p:tgtEl>
                                          <p:spTgt spid="652"/>
                                        </p:tgtEl>
                                        <p:attrNameLst>
                                          <p:attrName>style.visibility</p:attrName>
                                        </p:attrNameLst>
                                      </p:cBhvr>
                                      <p:to>
                                        <p:strVal val="visible"/>
                                      </p:to>
                                    </p:set>
                                    <p:animEffect transition="in" filter="fade">
                                      <p:cBhvr>
                                        <p:cTn id="1909" dur="500"/>
                                        <p:tgtEl>
                                          <p:spTgt spid="652"/>
                                        </p:tgtEl>
                                      </p:cBhvr>
                                    </p:animEffect>
                                  </p:childTnLst>
                                </p:cTn>
                              </p:par>
                              <p:par>
                                <p:cTn id="1910" presetID="10" presetClass="entr" presetSubtype="0" fill="hold" grpId="0" nodeType="withEffect">
                                  <p:stCondLst>
                                    <p:cond delay="300"/>
                                  </p:stCondLst>
                                  <p:childTnLst>
                                    <p:set>
                                      <p:cBhvr>
                                        <p:cTn id="1911" dur="1" fill="hold">
                                          <p:stCondLst>
                                            <p:cond delay="0"/>
                                          </p:stCondLst>
                                        </p:cTn>
                                        <p:tgtEl>
                                          <p:spTgt spid="653"/>
                                        </p:tgtEl>
                                        <p:attrNameLst>
                                          <p:attrName>style.visibility</p:attrName>
                                        </p:attrNameLst>
                                      </p:cBhvr>
                                      <p:to>
                                        <p:strVal val="visible"/>
                                      </p:to>
                                    </p:set>
                                    <p:animEffect transition="in" filter="fade">
                                      <p:cBhvr>
                                        <p:cTn id="1912" dur="500"/>
                                        <p:tgtEl>
                                          <p:spTgt spid="653"/>
                                        </p:tgtEl>
                                      </p:cBhvr>
                                    </p:animEffect>
                                  </p:childTnLst>
                                </p:cTn>
                              </p:par>
                              <p:par>
                                <p:cTn id="1913" presetID="10" presetClass="entr" presetSubtype="0" fill="hold" grpId="0" nodeType="withEffect">
                                  <p:stCondLst>
                                    <p:cond delay="100"/>
                                  </p:stCondLst>
                                  <p:childTnLst>
                                    <p:set>
                                      <p:cBhvr>
                                        <p:cTn id="1914" dur="1" fill="hold">
                                          <p:stCondLst>
                                            <p:cond delay="0"/>
                                          </p:stCondLst>
                                        </p:cTn>
                                        <p:tgtEl>
                                          <p:spTgt spid="654"/>
                                        </p:tgtEl>
                                        <p:attrNameLst>
                                          <p:attrName>style.visibility</p:attrName>
                                        </p:attrNameLst>
                                      </p:cBhvr>
                                      <p:to>
                                        <p:strVal val="visible"/>
                                      </p:to>
                                    </p:set>
                                    <p:animEffect transition="in" filter="fade">
                                      <p:cBhvr>
                                        <p:cTn id="1915" dur="500"/>
                                        <p:tgtEl>
                                          <p:spTgt spid="654"/>
                                        </p:tgtEl>
                                      </p:cBhvr>
                                    </p:animEffect>
                                  </p:childTnLst>
                                </p:cTn>
                              </p:par>
                              <p:par>
                                <p:cTn id="1916" presetID="10" presetClass="entr" presetSubtype="0" fill="hold" grpId="0" nodeType="withEffect">
                                  <p:stCondLst>
                                    <p:cond delay="200"/>
                                  </p:stCondLst>
                                  <p:childTnLst>
                                    <p:set>
                                      <p:cBhvr>
                                        <p:cTn id="1917" dur="1" fill="hold">
                                          <p:stCondLst>
                                            <p:cond delay="0"/>
                                          </p:stCondLst>
                                        </p:cTn>
                                        <p:tgtEl>
                                          <p:spTgt spid="642"/>
                                        </p:tgtEl>
                                        <p:attrNameLst>
                                          <p:attrName>style.visibility</p:attrName>
                                        </p:attrNameLst>
                                      </p:cBhvr>
                                      <p:to>
                                        <p:strVal val="visible"/>
                                      </p:to>
                                    </p:set>
                                    <p:animEffect transition="in" filter="fade">
                                      <p:cBhvr>
                                        <p:cTn id="1918" dur="500"/>
                                        <p:tgtEl>
                                          <p:spTgt spid="642"/>
                                        </p:tgtEl>
                                      </p:cBhvr>
                                    </p:animEffect>
                                  </p:childTnLst>
                                </p:cTn>
                              </p:par>
                              <p:par>
                                <p:cTn id="1919" presetID="10" presetClass="entr" presetSubtype="0" fill="hold" grpId="0" nodeType="withEffect">
                                  <p:stCondLst>
                                    <p:cond delay="300"/>
                                  </p:stCondLst>
                                  <p:childTnLst>
                                    <p:set>
                                      <p:cBhvr>
                                        <p:cTn id="1920" dur="1" fill="hold">
                                          <p:stCondLst>
                                            <p:cond delay="0"/>
                                          </p:stCondLst>
                                        </p:cTn>
                                        <p:tgtEl>
                                          <p:spTgt spid="643"/>
                                        </p:tgtEl>
                                        <p:attrNameLst>
                                          <p:attrName>style.visibility</p:attrName>
                                        </p:attrNameLst>
                                      </p:cBhvr>
                                      <p:to>
                                        <p:strVal val="visible"/>
                                      </p:to>
                                    </p:set>
                                    <p:animEffect transition="in" filter="fade">
                                      <p:cBhvr>
                                        <p:cTn id="1921" dur="500"/>
                                        <p:tgtEl>
                                          <p:spTgt spid="643"/>
                                        </p:tgtEl>
                                      </p:cBhvr>
                                    </p:animEffect>
                                  </p:childTnLst>
                                </p:cTn>
                              </p:par>
                              <p:par>
                                <p:cTn id="1922" presetID="10" presetClass="entr" presetSubtype="0" fill="hold" grpId="0" nodeType="withEffect">
                                  <p:stCondLst>
                                    <p:cond delay="200"/>
                                  </p:stCondLst>
                                  <p:childTnLst>
                                    <p:set>
                                      <p:cBhvr>
                                        <p:cTn id="1923" dur="1" fill="hold">
                                          <p:stCondLst>
                                            <p:cond delay="0"/>
                                          </p:stCondLst>
                                        </p:cTn>
                                        <p:tgtEl>
                                          <p:spTgt spid="655"/>
                                        </p:tgtEl>
                                        <p:attrNameLst>
                                          <p:attrName>style.visibility</p:attrName>
                                        </p:attrNameLst>
                                      </p:cBhvr>
                                      <p:to>
                                        <p:strVal val="visible"/>
                                      </p:to>
                                    </p:set>
                                    <p:animEffect transition="in" filter="fade">
                                      <p:cBhvr>
                                        <p:cTn id="1924" dur="500"/>
                                        <p:tgtEl>
                                          <p:spTgt spid="655"/>
                                        </p:tgtEl>
                                      </p:cBhvr>
                                    </p:animEffect>
                                  </p:childTnLst>
                                </p:cTn>
                              </p:par>
                              <p:par>
                                <p:cTn id="1925" presetID="10" presetClass="entr" presetSubtype="0" fill="hold" grpId="0" nodeType="withEffect">
                                  <p:stCondLst>
                                    <p:cond delay="200"/>
                                  </p:stCondLst>
                                  <p:childTnLst>
                                    <p:set>
                                      <p:cBhvr>
                                        <p:cTn id="1926" dur="1" fill="hold">
                                          <p:stCondLst>
                                            <p:cond delay="0"/>
                                          </p:stCondLst>
                                        </p:cTn>
                                        <p:tgtEl>
                                          <p:spTgt spid="644"/>
                                        </p:tgtEl>
                                        <p:attrNameLst>
                                          <p:attrName>style.visibility</p:attrName>
                                        </p:attrNameLst>
                                      </p:cBhvr>
                                      <p:to>
                                        <p:strVal val="visible"/>
                                      </p:to>
                                    </p:set>
                                    <p:animEffect transition="in" filter="fade">
                                      <p:cBhvr>
                                        <p:cTn id="1927" dur="500"/>
                                        <p:tgtEl>
                                          <p:spTgt spid="644"/>
                                        </p:tgtEl>
                                      </p:cBhvr>
                                    </p:animEffect>
                                  </p:childTnLst>
                                </p:cTn>
                              </p:par>
                              <p:par>
                                <p:cTn id="1928" presetID="10" presetClass="entr" presetSubtype="0" fill="hold" grpId="0" nodeType="withEffect">
                                  <p:stCondLst>
                                    <p:cond delay="300"/>
                                  </p:stCondLst>
                                  <p:childTnLst>
                                    <p:set>
                                      <p:cBhvr>
                                        <p:cTn id="1929" dur="1" fill="hold">
                                          <p:stCondLst>
                                            <p:cond delay="0"/>
                                          </p:stCondLst>
                                        </p:cTn>
                                        <p:tgtEl>
                                          <p:spTgt spid="656"/>
                                        </p:tgtEl>
                                        <p:attrNameLst>
                                          <p:attrName>style.visibility</p:attrName>
                                        </p:attrNameLst>
                                      </p:cBhvr>
                                      <p:to>
                                        <p:strVal val="visible"/>
                                      </p:to>
                                    </p:set>
                                    <p:animEffect transition="in" filter="fade">
                                      <p:cBhvr>
                                        <p:cTn id="1930" dur="500"/>
                                        <p:tgtEl>
                                          <p:spTgt spid="656"/>
                                        </p:tgtEl>
                                      </p:cBhvr>
                                    </p:animEffect>
                                  </p:childTnLst>
                                </p:cTn>
                              </p:par>
                              <p:par>
                                <p:cTn id="1931" presetID="10" presetClass="entr" presetSubtype="0" fill="hold" grpId="0" nodeType="withEffect">
                                  <p:stCondLst>
                                    <p:cond delay="100"/>
                                  </p:stCondLst>
                                  <p:childTnLst>
                                    <p:set>
                                      <p:cBhvr>
                                        <p:cTn id="1932" dur="1" fill="hold">
                                          <p:stCondLst>
                                            <p:cond delay="0"/>
                                          </p:stCondLst>
                                        </p:cTn>
                                        <p:tgtEl>
                                          <p:spTgt spid="657"/>
                                        </p:tgtEl>
                                        <p:attrNameLst>
                                          <p:attrName>style.visibility</p:attrName>
                                        </p:attrNameLst>
                                      </p:cBhvr>
                                      <p:to>
                                        <p:strVal val="visible"/>
                                      </p:to>
                                    </p:set>
                                    <p:animEffect transition="in" filter="fade">
                                      <p:cBhvr>
                                        <p:cTn id="1933" dur="500"/>
                                        <p:tgtEl>
                                          <p:spTgt spid="657"/>
                                        </p:tgtEl>
                                      </p:cBhvr>
                                    </p:animEffect>
                                  </p:childTnLst>
                                </p:cTn>
                              </p:par>
                              <p:par>
                                <p:cTn id="1934" presetID="10" presetClass="entr" presetSubtype="0" fill="hold" grpId="0" nodeType="withEffect">
                                  <p:stCondLst>
                                    <p:cond delay="300"/>
                                  </p:stCondLst>
                                  <p:childTnLst>
                                    <p:set>
                                      <p:cBhvr>
                                        <p:cTn id="1935" dur="1" fill="hold">
                                          <p:stCondLst>
                                            <p:cond delay="0"/>
                                          </p:stCondLst>
                                        </p:cTn>
                                        <p:tgtEl>
                                          <p:spTgt spid="658"/>
                                        </p:tgtEl>
                                        <p:attrNameLst>
                                          <p:attrName>style.visibility</p:attrName>
                                        </p:attrNameLst>
                                      </p:cBhvr>
                                      <p:to>
                                        <p:strVal val="visible"/>
                                      </p:to>
                                    </p:set>
                                    <p:animEffect transition="in" filter="fade">
                                      <p:cBhvr>
                                        <p:cTn id="1936" dur="500"/>
                                        <p:tgtEl>
                                          <p:spTgt spid="658"/>
                                        </p:tgtEl>
                                      </p:cBhvr>
                                    </p:animEffect>
                                  </p:childTnLst>
                                </p:cTn>
                              </p:par>
                              <p:par>
                                <p:cTn id="1937" presetID="10" presetClass="entr" presetSubtype="0" fill="hold" grpId="0" nodeType="withEffect">
                                  <p:stCondLst>
                                    <p:cond delay="300"/>
                                  </p:stCondLst>
                                  <p:childTnLst>
                                    <p:set>
                                      <p:cBhvr>
                                        <p:cTn id="1938" dur="1" fill="hold">
                                          <p:stCondLst>
                                            <p:cond delay="0"/>
                                          </p:stCondLst>
                                        </p:cTn>
                                        <p:tgtEl>
                                          <p:spTgt spid="659"/>
                                        </p:tgtEl>
                                        <p:attrNameLst>
                                          <p:attrName>style.visibility</p:attrName>
                                        </p:attrNameLst>
                                      </p:cBhvr>
                                      <p:to>
                                        <p:strVal val="visible"/>
                                      </p:to>
                                    </p:set>
                                    <p:animEffect transition="in" filter="fade">
                                      <p:cBhvr>
                                        <p:cTn id="1939" dur="500"/>
                                        <p:tgtEl>
                                          <p:spTgt spid="659"/>
                                        </p:tgtEl>
                                      </p:cBhvr>
                                    </p:animEffect>
                                  </p:childTnLst>
                                </p:cTn>
                              </p:par>
                              <p:par>
                                <p:cTn id="1940" presetID="10" presetClass="entr" presetSubtype="0" fill="hold" grpId="0" nodeType="withEffect">
                                  <p:stCondLst>
                                    <p:cond delay="100"/>
                                  </p:stCondLst>
                                  <p:childTnLst>
                                    <p:set>
                                      <p:cBhvr>
                                        <p:cTn id="1941" dur="1" fill="hold">
                                          <p:stCondLst>
                                            <p:cond delay="0"/>
                                          </p:stCondLst>
                                        </p:cTn>
                                        <p:tgtEl>
                                          <p:spTgt spid="660"/>
                                        </p:tgtEl>
                                        <p:attrNameLst>
                                          <p:attrName>style.visibility</p:attrName>
                                        </p:attrNameLst>
                                      </p:cBhvr>
                                      <p:to>
                                        <p:strVal val="visible"/>
                                      </p:to>
                                    </p:set>
                                    <p:animEffect transition="in" filter="fade">
                                      <p:cBhvr>
                                        <p:cTn id="1942" dur="500"/>
                                        <p:tgtEl>
                                          <p:spTgt spid="660"/>
                                        </p:tgtEl>
                                      </p:cBhvr>
                                    </p:animEffect>
                                  </p:childTnLst>
                                </p:cTn>
                              </p:par>
                              <p:par>
                                <p:cTn id="1943" presetID="10" presetClass="entr" presetSubtype="0" fill="hold" grpId="0" nodeType="withEffect">
                                  <p:stCondLst>
                                    <p:cond delay="200"/>
                                  </p:stCondLst>
                                  <p:childTnLst>
                                    <p:set>
                                      <p:cBhvr>
                                        <p:cTn id="1944" dur="1" fill="hold">
                                          <p:stCondLst>
                                            <p:cond delay="0"/>
                                          </p:stCondLst>
                                        </p:cTn>
                                        <p:tgtEl>
                                          <p:spTgt spid="661"/>
                                        </p:tgtEl>
                                        <p:attrNameLst>
                                          <p:attrName>style.visibility</p:attrName>
                                        </p:attrNameLst>
                                      </p:cBhvr>
                                      <p:to>
                                        <p:strVal val="visible"/>
                                      </p:to>
                                    </p:set>
                                    <p:animEffect transition="in" filter="fade">
                                      <p:cBhvr>
                                        <p:cTn id="1945" dur="500"/>
                                        <p:tgtEl>
                                          <p:spTgt spid="661"/>
                                        </p:tgtEl>
                                      </p:cBhvr>
                                    </p:animEffect>
                                  </p:childTnLst>
                                </p:cTn>
                              </p:par>
                              <p:par>
                                <p:cTn id="1946" presetID="10" presetClass="entr" presetSubtype="0" fill="hold" grpId="0" nodeType="withEffect">
                                  <p:stCondLst>
                                    <p:cond delay="100"/>
                                  </p:stCondLst>
                                  <p:childTnLst>
                                    <p:set>
                                      <p:cBhvr>
                                        <p:cTn id="1947" dur="1" fill="hold">
                                          <p:stCondLst>
                                            <p:cond delay="0"/>
                                          </p:stCondLst>
                                        </p:cTn>
                                        <p:tgtEl>
                                          <p:spTgt spid="663"/>
                                        </p:tgtEl>
                                        <p:attrNameLst>
                                          <p:attrName>style.visibility</p:attrName>
                                        </p:attrNameLst>
                                      </p:cBhvr>
                                      <p:to>
                                        <p:strVal val="visible"/>
                                      </p:to>
                                    </p:set>
                                    <p:animEffect transition="in" filter="fade">
                                      <p:cBhvr>
                                        <p:cTn id="1948" dur="500"/>
                                        <p:tgtEl>
                                          <p:spTgt spid="663"/>
                                        </p:tgtEl>
                                      </p:cBhvr>
                                    </p:animEffect>
                                  </p:childTnLst>
                                </p:cTn>
                              </p:par>
                              <p:par>
                                <p:cTn id="1949" presetID="10" presetClass="entr" presetSubtype="0" fill="hold" grpId="0" nodeType="withEffect">
                                  <p:stCondLst>
                                    <p:cond delay="100"/>
                                  </p:stCondLst>
                                  <p:childTnLst>
                                    <p:set>
                                      <p:cBhvr>
                                        <p:cTn id="1950" dur="1" fill="hold">
                                          <p:stCondLst>
                                            <p:cond delay="0"/>
                                          </p:stCondLst>
                                        </p:cTn>
                                        <p:tgtEl>
                                          <p:spTgt spid="664"/>
                                        </p:tgtEl>
                                        <p:attrNameLst>
                                          <p:attrName>style.visibility</p:attrName>
                                        </p:attrNameLst>
                                      </p:cBhvr>
                                      <p:to>
                                        <p:strVal val="visible"/>
                                      </p:to>
                                    </p:set>
                                    <p:animEffect transition="in" filter="fade">
                                      <p:cBhvr>
                                        <p:cTn id="1951" dur="500"/>
                                        <p:tgtEl>
                                          <p:spTgt spid="664"/>
                                        </p:tgtEl>
                                      </p:cBhvr>
                                    </p:animEffect>
                                  </p:childTnLst>
                                </p:cTn>
                              </p:par>
                              <p:par>
                                <p:cTn id="1952" presetID="10" presetClass="entr" presetSubtype="0" fill="hold" grpId="0" nodeType="withEffect">
                                  <p:stCondLst>
                                    <p:cond delay="200"/>
                                  </p:stCondLst>
                                  <p:childTnLst>
                                    <p:set>
                                      <p:cBhvr>
                                        <p:cTn id="1953" dur="1" fill="hold">
                                          <p:stCondLst>
                                            <p:cond delay="0"/>
                                          </p:stCondLst>
                                        </p:cTn>
                                        <p:tgtEl>
                                          <p:spTgt spid="665"/>
                                        </p:tgtEl>
                                        <p:attrNameLst>
                                          <p:attrName>style.visibility</p:attrName>
                                        </p:attrNameLst>
                                      </p:cBhvr>
                                      <p:to>
                                        <p:strVal val="visible"/>
                                      </p:to>
                                    </p:set>
                                    <p:animEffect transition="in" filter="fade">
                                      <p:cBhvr>
                                        <p:cTn id="1954" dur="500"/>
                                        <p:tgtEl>
                                          <p:spTgt spid="665"/>
                                        </p:tgtEl>
                                      </p:cBhvr>
                                    </p:animEffect>
                                  </p:childTnLst>
                                </p:cTn>
                              </p:par>
                              <p:par>
                                <p:cTn id="1955" presetID="10" presetClass="entr" presetSubtype="0" fill="hold" grpId="0" nodeType="withEffect">
                                  <p:stCondLst>
                                    <p:cond delay="300"/>
                                  </p:stCondLst>
                                  <p:childTnLst>
                                    <p:set>
                                      <p:cBhvr>
                                        <p:cTn id="1956" dur="1" fill="hold">
                                          <p:stCondLst>
                                            <p:cond delay="0"/>
                                          </p:stCondLst>
                                        </p:cTn>
                                        <p:tgtEl>
                                          <p:spTgt spid="666"/>
                                        </p:tgtEl>
                                        <p:attrNameLst>
                                          <p:attrName>style.visibility</p:attrName>
                                        </p:attrNameLst>
                                      </p:cBhvr>
                                      <p:to>
                                        <p:strVal val="visible"/>
                                      </p:to>
                                    </p:set>
                                    <p:animEffect transition="in" filter="fade">
                                      <p:cBhvr>
                                        <p:cTn id="1957" dur="500"/>
                                        <p:tgtEl>
                                          <p:spTgt spid="666"/>
                                        </p:tgtEl>
                                      </p:cBhvr>
                                    </p:animEffect>
                                  </p:childTnLst>
                                </p:cTn>
                              </p:par>
                              <p:par>
                                <p:cTn id="1958" presetID="10" presetClass="entr" presetSubtype="0" fill="hold" grpId="0" nodeType="withEffect">
                                  <p:stCondLst>
                                    <p:cond delay="100"/>
                                  </p:stCondLst>
                                  <p:childTnLst>
                                    <p:set>
                                      <p:cBhvr>
                                        <p:cTn id="1959" dur="1" fill="hold">
                                          <p:stCondLst>
                                            <p:cond delay="0"/>
                                          </p:stCondLst>
                                        </p:cTn>
                                        <p:tgtEl>
                                          <p:spTgt spid="667"/>
                                        </p:tgtEl>
                                        <p:attrNameLst>
                                          <p:attrName>style.visibility</p:attrName>
                                        </p:attrNameLst>
                                      </p:cBhvr>
                                      <p:to>
                                        <p:strVal val="visible"/>
                                      </p:to>
                                    </p:set>
                                    <p:animEffect transition="in" filter="fade">
                                      <p:cBhvr>
                                        <p:cTn id="1960" dur="500"/>
                                        <p:tgtEl>
                                          <p:spTgt spid="667"/>
                                        </p:tgtEl>
                                      </p:cBhvr>
                                    </p:animEffect>
                                  </p:childTnLst>
                                </p:cTn>
                              </p:par>
                              <p:par>
                                <p:cTn id="1961" presetID="10" presetClass="entr" presetSubtype="0" fill="hold" grpId="0" nodeType="withEffect">
                                  <p:stCondLst>
                                    <p:cond delay="0"/>
                                  </p:stCondLst>
                                  <p:childTnLst>
                                    <p:set>
                                      <p:cBhvr>
                                        <p:cTn id="1962" dur="1" fill="hold">
                                          <p:stCondLst>
                                            <p:cond delay="0"/>
                                          </p:stCondLst>
                                        </p:cTn>
                                        <p:tgtEl>
                                          <p:spTgt spid="668"/>
                                        </p:tgtEl>
                                        <p:attrNameLst>
                                          <p:attrName>style.visibility</p:attrName>
                                        </p:attrNameLst>
                                      </p:cBhvr>
                                      <p:to>
                                        <p:strVal val="visible"/>
                                      </p:to>
                                    </p:set>
                                    <p:animEffect transition="in" filter="fade">
                                      <p:cBhvr>
                                        <p:cTn id="1963" dur="500"/>
                                        <p:tgtEl>
                                          <p:spTgt spid="668"/>
                                        </p:tgtEl>
                                      </p:cBhvr>
                                    </p:animEffect>
                                  </p:childTnLst>
                                </p:cTn>
                              </p:par>
                              <p:par>
                                <p:cTn id="1964" presetID="10" presetClass="entr" presetSubtype="0" fill="hold" grpId="0" nodeType="withEffect">
                                  <p:stCondLst>
                                    <p:cond delay="100"/>
                                  </p:stCondLst>
                                  <p:childTnLst>
                                    <p:set>
                                      <p:cBhvr>
                                        <p:cTn id="1965" dur="1" fill="hold">
                                          <p:stCondLst>
                                            <p:cond delay="0"/>
                                          </p:stCondLst>
                                        </p:cTn>
                                        <p:tgtEl>
                                          <p:spTgt spid="669"/>
                                        </p:tgtEl>
                                        <p:attrNameLst>
                                          <p:attrName>style.visibility</p:attrName>
                                        </p:attrNameLst>
                                      </p:cBhvr>
                                      <p:to>
                                        <p:strVal val="visible"/>
                                      </p:to>
                                    </p:set>
                                    <p:animEffect transition="in" filter="fade">
                                      <p:cBhvr>
                                        <p:cTn id="1966" dur="500"/>
                                        <p:tgtEl>
                                          <p:spTgt spid="669"/>
                                        </p:tgtEl>
                                      </p:cBhvr>
                                    </p:animEffect>
                                  </p:childTnLst>
                                </p:cTn>
                              </p:par>
                              <p:par>
                                <p:cTn id="1967" presetID="10" presetClass="entr" presetSubtype="0" fill="hold" grpId="0" nodeType="withEffect">
                                  <p:stCondLst>
                                    <p:cond delay="300"/>
                                  </p:stCondLst>
                                  <p:childTnLst>
                                    <p:set>
                                      <p:cBhvr>
                                        <p:cTn id="1968" dur="1" fill="hold">
                                          <p:stCondLst>
                                            <p:cond delay="0"/>
                                          </p:stCondLst>
                                        </p:cTn>
                                        <p:tgtEl>
                                          <p:spTgt spid="670"/>
                                        </p:tgtEl>
                                        <p:attrNameLst>
                                          <p:attrName>style.visibility</p:attrName>
                                        </p:attrNameLst>
                                      </p:cBhvr>
                                      <p:to>
                                        <p:strVal val="visible"/>
                                      </p:to>
                                    </p:set>
                                    <p:animEffect transition="in" filter="fade">
                                      <p:cBhvr>
                                        <p:cTn id="1969" dur="500"/>
                                        <p:tgtEl>
                                          <p:spTgt spid="670"/>
                                        </p:tgtEl>
                                      </p:cBhvr>
                                    </p:animEffect>
                                  </p:childTnLst>
                                </p:cTn>
                              </p:par>
                            </p:childTnLst>
                          </p:cTn>
                        </p:par>
                        <p:par>
                          <p:cTn id="1970" fill="hold">
                            <p:stCondLst>
                              <p:cond delay="18100"/>
                            </p:stCondLst>
                            <p:childTnLst>
                              <p:par>
                                <p:cTn id="1971" presetID="10" presetClass="entr" presetSubtype="0" fill="hold" grpId="0" nodeType="afterEffect">
                                  <p:stCondLst>
                                    <p:cond delay="0"/>
                                  </p:stCondLst>
                                  <p:childTnLst>
                                    <p:set>
                                      <p:cBhvr>
                                        <p:cTn id="1972" dur="1" fill="hold">
                                          <p:stCondLst>
                                            <p:cond delay="0"/>
                                          </p:stCondLst>
                                        </p:cTn>
                                        <p:tgtEl>
                                          <p:spTgt spid="671"/>
                                        </p:tgtEl>
                                        <p:attrNameLst>
                                          <p:attrName>style.visibility</p:attrName>
                                        </p:attrNameLst>
                                      </p:cBhvr>
                                      <p:to>
                                        <p:strVal val="visible"/>
                                      </p:to>
                                    </p:set>
                                    <p:animEffect transition="in" filter="fade">
                                      <p:cBhvr>
                                        <p:cTn id="1973" dur="500"/>
                                        <p:tgtEl>
                                          <p:spTgt spid="671"/>
                                        </p:tgtEl>
                                      </p:cBhvr>
                                    </p:animEffect>
                                  </p:childTnLst>
                                </p:cTn>
                              </p:par>
                              <p:par>
                                <p:cTn id="1974" presetID="10" presetClass="entr" presetSubtype="0" fill="hold" grpId="0" nodeType="withEffect">
                                  <p:stCondLst>
                                    <p:cond delay="300"/>
                                  </p:stCondLst>
                                  <p:childTnLst>
                                    <p:set>
                                      <p:cBhvr>
                                        <p:cTn id="1975" dur="1" fill="hold">
                                          <p:stCondLst>
                                            <p:cond delay="0"/>
                                          </p:stCondLst>
                                        </p:cTn>
                                        <p:tgtEl>
                                          <p:spTgt spid="672"/>
                                        </p:tgtEl>
                                        <p:attrNameLst>
                                          <p:attrName>style.visibility</p:attrName>
                                        </p:attrNameLst>
                                      </p:cBhvr>
                                      <p:to>
                                        <p:strVal val="visible"/>
                                      </p:to>
                                    </p:set>
                                    <p:animEffect transition="in" filter="fade">
                                      <p:cBhvr>
                                        <p:cTn id="1976" dur="500"/>
                                        <p:tgtEl>
                                          <p:spTgt spid="672"/>
                                        </p:tgtEl>
                                      </p:cBhvr>
                                    </p:animEffect>
                                  </p:childTnLst>
                                </p:cTn>
                              </p:par>
                              <p:par>
                                <p:cTn id="1977" presetID="10" presetClass="entr" presetSubtype="0" fill="hold" grpId="0" nodeType="withEffect">
                                  <p:stCondLst>
                                    <p:cond delay="300"/>
                                  </p:stCondLst>
                                  <p:childTnLst>
                                    <p:set>
                                      <p:cBhvr>
                                        <p:cTn id="1978" dur="1" fill="hold">
                                          <p:stCondLst>
                                            <p:cond delay="0"/>
                                          </p:stCondLst>
                                        </p:cTn>
                                        <p:tgtEl>
                                          <p:spTgt spid="673"/>
                                        </p:tgtEl>
                                        <p:attrNameLst>
                                          <p:attrName>style.visibility</p:attrName>
                                        </p:attrNameLst>
                                      </p:cBhvr>
                                      <p:to>
                                        <p:strVal val="visible"/>
                                      </p:to>
                                    </p:set>
                                    <p:animEffect transition="in" filter="fade">
                                      <p:cBhvr>
                                        <p:cTn id="1979" dur="500"/>
                                        <p:tgtEl>
                                          <p:spTgt spid="673"/>
                                        </p:tgtEl>
                                      </p:cBhvr>
                                    </p:animEffect>
                                  </p:childTnLst>
                                </p:cTn>
                              </p:par>
                              <p:par>
                                <p:cTn id="1980" presetID="10" presetClass="entr" presetSubtype="0" fill="hold" grpId="0" nodeType="withEffect">
                                  <p:stCondLst>
                                    <p:cond delay="100"/>
                                  </p:stCondLst>
                                  <p:childTnLst>
                                    <p:set>
                                      <p:cBhvr>
                                        <p:cTn id="1981" dur="1" fill="hold">
                                          <p:stCondLst>
                                            <p:cond delay="0"/>
                                          </p:stCondLst>
                                        </p:cTn>
                                        <p:tgtEl>
                                          <p:spTgt spid="662"/>
                                        </p:tgtEl>
                                        <p:attrNameLst>
                                          <p:attrName>style.visibility</p:attrName>
                                        </p:attrNameLst>
                                      </p:cBhvr>
                                      <p:to>
                                        <p:strVal val="visible"/>
                                      </p:to>
                                    </p:set>
                                    <p:animEffect transition="in" filter="fade">
                                      <p:cBhvr>
                                        <p:cTn id="1982" dur="500"/>
                                        <p:tgtEl>
                                          <p:spTgt spid="662"/>
                                        </p:tgtEl>
                                      </p:cBhvr>
                                    </p:animEffect>
                                  </p:childTnLst>
                                </p:cTn>
                              </p:par>
                              <p:par>
                                <p:cTn id="1983" presetID="10" presetClass="entr" presetSubtype="0" fill="hold" grpId="0" nodeType="withEffect">
                                  <p:stCondLst>
                                    <p:cond delay="200"/>
                                  </p:stCondLst>
                                  <p:childTnLst>
                                    <p:set>
                                      <p:cBhvr>
                                        <p:cTn id="1984" dur="1" fill="hold">
                                          <p:stCondLst>
                                            <p:cond delay="0"/>
                                          </p:stCondLst>
                                        </p:cTn>
                                        <p:tgtEl>
                                          <p:spTgt spid="674"/>
                                        </p:tgtEl>
                                        <p:attrNameLst>
                                          <p:attrName>style.visibility</p:attrName>
                                        </p:attrNameLst>
                                      </p:cBhvr>
                                      <p:to>
                                        <p:strVal val="visible"/>
                                      </p:to>
                                    </p:set>
                                    <p:animEffect transition="in" filter="fade">
                                      <p:cBhvr>
                                        <p:cTn id="1985" dur="500"/>
                                        <p:tgtEl>
                                          <p:spTgt spid="674"/>
                                        </p:tgtEl>
                                      </p:cBhvr>
                                    </p:animEffect>
                                  </p:childTnLst>
                                </p:cTn>
                              </p:par>
                              <p:par>
                                <p:cTn id="1986" presetID="10" presetClass="entr" presetSubtype="0" fill="hold" grpId="0" nodeType="withEffect">
                                  <p:stCondLst>
                                    <p:cond delay="300"/>
                                  </p:stCondLst>
                                  <p:childTnLst>
                                    <p:set>
                                      <p:cBhvr>
                                        <p:cTn id="1987" dur="1" fill="hold">
                                          <p:stCondLst>
                                            <p:cond delay="0"/>
                                          </p:stCondLst>
                                        </p:cTn>
                                        <p:tgtEl>
                                          <p:spTgt spid="675"/>
                                        </p:tgtEl>
                                        <p:attrNameLst>
                                          <p:attrName>style.visibility</p:attrName>
                                        </p:attrNameLst>
                                      </p:cBhvr>
                                      <p:to>
                                        <p:strVal val="visible"/>
                                      </p:to>
                                    </p:set>
                                    <p:animEffect transition="in" filter="fade">
                                      <p:cBhvr>
                                        <p:cTn id="1988" dur="500"/>
                                        <p:tgtEl>
                                          <p:spTgt spid="675"/>
                                        </p:tgtEl>
                                      </p:cBhvr>
                                    </p:animEffect>
                                  </p:childTnLst>
                                </p:cTn>
                              </p:par>
                              <p:par>
                                <p:cTn id="1989" presetID="10" presetClass="entr" presetSubtype="0" fill="hold" grpId="0" nodeType="withEffect">
                                  <p:stCondLst>
                                    <p:cond delay="300"/>
                                  </p:stCondLst>
                                  <p:childTnLst>
                                    <p:set>
                                      <p:cBhvr>
                                        <p:cTn id="1990" dur="1" fill="hold">
                                          <p:stCondLst>
                                            <p:cond delay="0"/>
                                          </p:stCondLst>
                                        </p:cTn>
                                        <p:tgtEl>
                                          <p:spTgt spid="676"/>
                                        </p:tgtEl>
                                        <p:attrNameLst>
                                          <p:attrName>style.visibility</p:attrName>
                                        </p:attrNameLst>
                                      </p:cBhvr>
                                      <p:to>
                                        <p:strVal val="visible"/>
                                      </p:to>
                                    </p:set>
                                    <p:animEffect transition="in" filter="fade">
                                      <p:cBhvr>
                                        <p:cTn id="1991" dur="500"/>
                                        <p:tgtEl>
                                          <p:spTgt spid="676"/>
                                        </p:tgtEl>
                                      </p:cBhvr>
                                    </p:animEffect>
                                  </p:childTnLst>
                                </p:cTn>
                              </p:par>
                              <p:par>
                                <p:cTn id="1992" presetID="10" presetClass="entr" presetSubtype="0" fill="hold" grpId="0" nodeType="withEffect">
                                  <p:stCondLst>
                                    <p:cond delay="100"/>
                                  </p:stCondLst>
                                  <p:childTnLst>
                                    <p:set>
                                      <p:cBhvr>
                                        <p:cTn id="1993" dur="1" fill="hold">
                                          <p:stCondLst>
                                            <p:cond delay="0"/>
                                          </p:stCondLst>
                                        </p:cTn>
                                        <p:tgtEl>
                                          <p:spTgt spid="677"/>
                                        </p:tgtEl>
                                        <p:attrNameLst>
                                          <p:attrName>style.visibility</p:attrName>
                                        </p:attrNameLst>
                                      </p:cBhvr>
                                      <p:to>
                                        <p:strVal val="visible"/>
                                      </p:to>
                                    </p:set>
                                    <p:animEffect transition="in" filter="fade">
                                      <p:cBhvr>
                                        <p:cTn id="1994" dur="500"/>
                                        <p:tgtEl>
                                          <p:spTgt spid="677"/>
                                        </p:tgtEl>
                                      </p:cBhvr>
                                    </p:animEffect>
                                  </p:childTnLst>
                                </p:cTn>
                              </p:par>
                              <p:par>
                                <p:cTn id="1995" presetID="10" presetClass="entr" presetSubtype="0" fill="hold" grpId="0" nodeType="withEffect">
                                  <p:stCondLst>
                                    <p:cond delay="300"/>
                                  </p:stCondLst>
                                  <p:childTnLst>
                                    <p:set>
                                      <p:cBhvr>
                                        <p:cTn id="1996" dur="1" fill="hold">
                                          <p:stCondLst>
                                            <p:cond delay="0"/>
                                          </p:stCondLst>
                                        </p:cTn>
                                        <p:tgtEl>
                                          <p:spTgt spid="678"/>
                                        </p:tgtEl>
                                        <p:attrNameLst>
                                          <p:attrName>style.visibility</p:attrName>
                                        </p:attrNameLst>
                                      </p:cBhvr>
                                      <p:to>
                                        <p:strVal val="visible"/>
                                      </p:to>
                                    </p:set>
                                    <p:animEffect transition="in" filter="fade">
                                      <p:cBhvr>
                                        <p:cTn id="1997" dur="500"/>
                                        <p:tgtEl>
                                          <p:spTgt spid="678"/>
                                        </p:tgtEl>
                                      </p:cBhvr>
                                    </p:animEffect>
                                  </p:childTnLst>
                                </p:cTn>
                              </p:par>
                              <p:par>
                                <p:cTn id="1998" presetID="10" presetClass="entr" presetSubtype="0" fill="hold" grpId="0" nodeType="withEffect">
                                  <p:stCondLst>
                                    <p:cond delay="300"/>
                                  </p:stCondLst>
                                  <p:childTnLst>
                                    <p:set>
                                      <p:cBhvr>
                                        <p:cTn id="1999" dur="1" fill="hold">
                                          <p:stCondLst>
                                            <p:cond delay="0"/>
                                          </p:stCondLst>
                                        </p:cTn>
                                        <p:tgtEl>
                                          <p:spTgt spid="679"/>
                                        </p:tgtEl>
                                        <p:attrNameLst>
                                          <p:attrName>style.visibility</p:attrName>
                                        </p:attrNameLst>
                                      </p:cBhvr>
                                      <p:to>
                                        <p:strVal val="visible"/>
                                      </p:to>
                                    </p:set>
                                    <p:animEffect transition="in" filter="fade">
                                      <p:cBhvr>
                                        <p:cTn id="2000" dur="500"/>
                                        <p:tgtEl>
                                          <p:spTgt spid="679"/>
                                        </p:tgtEl>
                                      </p:cBhvr>
                                    </p:animEffect>
                                  </p:childTnLst>
                                </p:cTn>
                              </p:par>
                              <p:par>
                                <p:cTn id="2001" presetID="10" presetClass="entr" presetSubtype="0" fill="hold" grpId="0" nodeType="withEffect">
                                  <p:stCondLst>
                                    <p:cond delay="300"/>
                                  </p:stCondLst>
                                  <p:childTnLst>
                                    <p:set>
                                      <p:cBhvr>
                                        <p:cTn id="2002" dur="1" fill="hold">
                                          <p:stCondLst>
                                            <p:cond delay="0"/>
                                          </p:stCondLst>
                                        </p:cTn>
                                        <p:tgtEl>
                                          <p:spTgt spid="680"/>
                                        </p:tgtEl>
                                        <p:attrNameLst>
                                          <p:attrName>style.visibility</p:attrName>
                                        </p:attrNameLst>
                                      </p:cBhvr>
                                      <p:to>
                                        <p:strVal val="visible"/>
                                      </p:to>
                                    </p:set>
                                    <p:animEffect transition="in" filter="fade">
                                      <p:cBhvr>
                                        <p:cTn id="2003" dur="500"/>
                                        <p:tgtEl>
                                          <p:spTgt spid="680"/>
                                        </p:tgtEl>
                                      </p:cBhvr>
                                    </p:animEffect>
                                  </p:childTnLst>
                                </p:cTn>
                              </p:par>
                              <p:par>
                                <p:cTn id="2004" presetID="10" presetClass="entr" presetSubtype="0" fill="hold" grpId="0" nodeType="withEffect">
                                  <p:stCondLst>
                                    <p:cond delay="300"/>
                                  </p:stCondLst>
                                  <p:childTnLst>
                                    <p:set>
                                      <p:cBhvr>
                                        <p:cTn id="2005" dur="1" fill="hold">
                                          <p:stCondLst>
                                            <p:cond delay="0"/>
                                          </p:stCondLst>
                                        </p:cTn>
                                        <p:tgtEl>
                                          <p:spTgt spid="681"/>
                                        </p:tgtEl>
                                        <p:attrNameLst>
                                          <p:attrName>style.visibility</p:attrName>
                                        </p:attrNameLst>
                                      </p:cBhvr>
                                      <p:to>
                                        <p:strVal val="visible"/>
                                      </p:to>
                                    </p:set>
                                    <p:animEffect transition="in" filter="fade">
                                      <p:cBhvr>
                                        <p:cTn id="2006" dur="500"/>
                                        <p:tgtEl>
                                          <p:spTgt spid="681"/>
                                        </p:tgtEl>
                                      </p:cBhvr>
                                    </p:animEffect>
                                  </p:childTnLst>
                                </p:cTn>
                              </p:par>
                              <p:par>
                                <p:cTn id="2007" presetID="10" presetClass="entr" presetSubtype="0" fill="hold" grpId="0" nodeType="withEffect">
                                  <p:stCondLst>
                                    <p:cond delay="200"/>
                                  </p:stCondLst>
                                  <p:childTnLst>
                                    <p:set>
                                      <p:cBhvr>
                                        <p:cTn id="2008" dur="1" fill="hold">
                                          <p:stCondLst>
                                            <p:cond delay="0"/>
                                          </p:stCondLst>
                                        </p:cTn>
                                        <p:tgtEl>
                                          <p:spTgt spid="682"/>
                                        </p:tgtEl>
                                        <p:attrNameLst>
                                          <p:attrName>style.visibility</p:attrName>
                                        </p:attrNameLst>
                                      </p:cBhvr>
                                      <p:to>
                                        <p:strVal val="visible"/>
                                      </p:to>
                                    </p:set>
                                    <p:animEffect transition="in" filter="fade">
                                      <p:cBhvr>
                                        <p:cTn id="2009" dur="500"/>
                                        <p:tgtEl>
                                          <p:spTgt spid="682"/>
                                        </p:tgtEl>
                                      </p:cBhvr>
                                    </p:animEffect>
                                  </p:childTnLst>
                                </p:cTn>
                              </p:par>
                              <p:par>
                                <p:cTn id="2010" presetID="10" presetClass="entr" presetSubtype="0" fill="hold" grpId="0" nodeType="withEffect">
                                  <p:stCondLst>
                                    <p:cond delay="100"/>
                                  </p:stCondLst>
                                  <p:childTnLst>
                                    <p:set>
                                      <p:cBhvr>
                                        <p:cTn id="2011" dur="1" fill="hold">
                                          <p:stCondLst>
                                            <p:cond delay="0"/>
                                          </p:stCondLst>
                                        </p:cTn>
                                        <p:tgtEl>
                                          <p:spTgt spid="683"/>
                                        </p:tgtEl>
                                        <p:attrNameLst>
                                          <p:attrName>style.visibility</p:attrName>
                                        </p:attrNameLst>
                                      </p:cBhvr>
                                      <p:to>
                                        <p:strVal val="visible"/>
                                      </p:to>
                                    </p:set>
                                    <p:animEffect transition="in" filter="fade">
                                      <p:cBhvr>
                                        <p:cTn id="2012" dur="500"/>
                                        <p:tgtEl>
                                          <p:spTgt spid="683"/>
                                        </p:tgtEl>
                                      </p:cBhvr>
                                    </p:animEffect>
                                  </p:childTnLst>
                                </p:cTn>
                              </p:par>
                              <p:par>
                                <p:cTn id="2013" presetID="10" presetClass="entr" presetSubtype="0" fill="hold" grpId="0" nodeType="withEffect">
                                  <p:stCondLst>
                                    <p:cond delay="300"/>
                                  </p:stCondLst>
                                  <p:childTnLst>
                                    <p:set>
                                      <p:cBhvr>
                                        <p:cTn id="2014" dur="1" fill="hold">
                                          <p:stCondLst>
                                            <p:cond delay="0"/>
                                          </p:stCondLst>
                                        </p:cTn>
                                        <p:tgtEl>
                                          <p:spTgt spid="684"/>
                                        </p:tgtEl>
                                        <p:attrNameLst>
                                          <p:attrName>style.visibility</p:attrName>
                                        </p:attrNameLst>
                                      </p:cBhvr>
                                      <p:to>
                                        <p:strVal val="visible"/>
                                      </p:to>
                                    </p:set>
                                    <p:animEffect transition="in" filter="fade">
                                      <p:cBhvr>
                                        <p:cTn id="2015" dur="500"/>
                                        <p:tgtEl>
                                          <p:spTgt spid="684"/>
                                        </p:tgtEl>
                                      </p:cBhvr>
                                    </p:animEffect>
                                  </p:childTnLst>
                                </p:cTn>
                              </p:par>
                              <p:par>
                                <p:cTn id="2016" presetID="10" presetClass="entr" presetSubtype="0" fill="hold" grpId="0" nodeType="withEffect">
                                  <p:stCondLst>
                                    <p:cond delay="100"/>
                                  </p:stCondLst>
                                  <p:childTnLst>
                                    <p:set>
                                      <p:cBhvr>
                                        <p:cTn id="2017" dur="1" fill="hold">
                                          <p:stCondLst>
                                            <p:cond delay="0"/>
                                          </p:stCondLst>
                                        </p:cTn>
                                        <p:tgtEl>
                                          <p:spTgt spid="686"/>
                                        </p:tgtEl>
                                        <p:attrNameLst>
                                          <p:attrName>style.visibility</p:attrName>
                                        </p:attrNameLst>
                                      </p:cBhvr>
                                      <p:to>
                                        <p:strVal val="visible"/>
                                      </p:to>
                                    </p:set>
                                    <p:animEffect transition="in" filter="fade">
                                      <p:cBhvr>
                                        <p:cTn id="2018" dur="500"/>
                                        <p:tgtEl>
                                          <p:spTgt spid="686"/>
                                        </p:tgtEl>
                                      </p:cBhvr>
                                    </p:animEffect>
                                  </p:childTnLst>
                                </p:cTn>
                              </p:par>
                              <p:par>
                                <p:cTn id="2019" presetID="10" presetClass="entr" presetSubtype="0" fill="hold" grpId="0" nodeType="withEffect">
                                  <p:stCondLst>
                                    <p:cond delay="300"/>
                                  </p:stCondLst>
                                  <p:childTnLst>
                                    <p:set>
                                      <p:cBhvr>
                                        <p:cTn id="2020" dur="1" fill="hold">
                                          <p:stCondLst>
                                            <p:cond delay="0"/>
                                          </p:stCondLst>
                                        </p:cTn>
                                        <p:tgtEl>
                                          <p:spTgt spid="687"/>
                                        </p:tgtEl>
                                        <p:attrNameLst>
                                          <p:attrName>style.visibility</p:attrName>
                                        </p:attrNameLst>
                                      </p:cBhvr>
                                      <p:to>
                                        <p:strVal val="visible"/>
                                      </p:to>
                                    </p:set>
                                    <p:animEffect transition="in" filter="fade">
                                      <p:cBhvr>
                                        <p:cTn id="2021" dur="500"/>
                                        <p:tgtEl>
                                          <p:spTgt spid="687"/>
                                        </p:tgtEl>
                                      </p:cBhvr>
                                    </p:animEffect>
                                  </p:childTnLst>
                                </p:cTn>
                              </p:par>
                              <p:par>
                                <p:cTn id="2022" presetID="10" presetClass="entr" presetSubtype="0" fill="hold" grpId="0" nodeType="withEffect">
                                  <p:stCondLst>
                                    <p:cond delay="200"/>
                                  </p:stCondLst>
                                  <p:childTnLst>
                                    <p:set>
                                      <p:cBhvr>
                                        <p:cTn id="2023" dur="1" fill="hold">
                                          <p:stCondLst>
                                            <p:cond delay="0"/>
                                          </p:stCondLst>
                                        </p:cTn>
                                        <p:tgtEl>
                                          <p:spTgt spid="688"/>
                                        </p:tgtEl>
                                        <p:attrNameLst>
                                          <p:attrName>style.visibility</p:attrName>
                                        </p:attrNameLst>
                                      </p:cBhvr>
                                      <p:to>
                                        <p:strVal val="visible"/>
                                      </p:to>
                                    </p:set>
                                    <p:animEffect transition="in" filter="fade">
                                      <p:cBhvr>
                                        <p:cTn id="2024" dur="500"/>
                                        <p:tgtEl>
                                          <p:spTgt spid="688"/>
                                        </p:tgtEl>
                                      </p:cBhvr>
                                    </p:animEffect>
                                  </p:childTnLst>
                                </p:cTn>
                              </p:par>
                              <p:par>
                                <p:cTn id="2025" presetID="10" presetClass="entr" presetSubtype="0" fill="hold" grpId="0" nodeType="withEffect">
                                  <p:stCondLst>
                                    <p:cond delay="200"/>
                                  </p:stCondLst>
                                  <p:childTnLst>
                                    <p:set>
                                      <p:cBhvr>
                                        <p:cTn id="2026" dur="1" fill="hold">
                                          <p:stCondLst>
                                            <p:cond delay="0"/>
                                          </p:stCondLst>
                                        </p:cTn>
                                        <p:tgtEl>
                                          <p:spTgt spid="689"/>
                                        </p:tgtEl>
                                        <p:attrNameLst>
                                          <p:attrName>style.visibility</p:attrName>
                                        </p:attrNameLst>
                                      </p:cBhvr>
                                      <p:to>
                                        <p:strVal val="visible"/>
                                      </p:to>
                                    </p:set>
                                    <p:animEffect transition="in" filter="fade">
                                      <p:cBhvr>
                                        <p:cTn id="2027" dur="500"/>
                                        <p:tgtEl>
                                          <p:spTgt spid="689"/>
                                        </p:tgtEl>
                                      </p:cBhvr>
                                    </p:animEffect>
                                  </p:childTnLst>
                                </p:cTn>
                              </p:par>
                              <p:par>
                                <p:cTn id="2028" presetID="10" presetClass="entr" presetSubtype="0" fill="hold" grpId="0" nodeType="withEffect">
                                  <p:stCondLst>
                                    <p:cond delay="300"/>
                                  </p:stCondLst>
                                  <p:childTnLst>
                                    <p:set>
                                      <p:cBhvr>
                                        <p:cTn id="2029" dur="1" fill="hold">
                                          <p:stCondLst>
                                            <p:cond delay="0"/>
                                          </p:stCondLst>
                                        </p:cTn>
                                        <p:tgtEl>
                                          <p:spTgt spid="690"/>
                                        </p:tgtEl>
                                        <p:attrNameLst>
                                          <p:attrName>style.visibility</p:attrName>
                                        </p:attrNameLst>
                                      </p:cBhvr>
                                      <p:to>
                                        <p:strVal val="visible"/>
                                      </p:to>
                                    </p:set>
                                    <p:animEffect transition="in" filter="fade">
                                      <p:cBhvr>
                                        <p:cTn id="2030" dur="500"/>
                                        <p:tgtEl>
                                          <p:spTgt spid="690"/>
                                        </p:tgtEl>
                                      </p:cBhvr>
                                    </p:animEffect>
                                  </p:childTnLst>
                                </p:cTn>
                              </p:par>
                            </p:childTnLst>
                          </p:cTn>
                        </p:par>
                        <p:par>
                          <p:cTn id="2031" fill="hold">
                            <p:stCondLst>
                              <p:cond delay="18900"/>
                            </p:stCondLst>
                            <p:childTnLst>
                              <p:par>
                                <p:cTn id="2032" presetID="10" presetClass="entr" presetSubtype="0" fill="hold" grpId="0" nodeType="afterEffect">
                                  <p:stCondLst>
                                    <p:cond delay="0"/>
                                  </p:stCondLst>
                                  <p:childTnLst>
                                    <p:set>
                                      <p:cBhvr>
                                        <p:cTn id="2033" dur="1" fill="hold">
                                          <p:stCondLst>
                                            <p:cond delay="0"/>
                                          </p:stCondLst>
                                        </p:cTn>
                                        <p:tgtEl>
                                          <p:spTgt spid="691"/>
                                        </p:tgtEl>
                                        <p:attrNameLst>
                                          <p:attrName>style.visibility</p:attrName>
                                        </p:attrNameLst>
                                      </p:cBhvr>
                                      <p:to>
                                        <p:strVal val="visible"/>
                                      </p:to>
                                    </p:set>
                                    <p:animEffect transition="in" filter="fade">
                                      <p:cBhvr>
                                        <p:cTn id="2034" dur="500"/>
                                        <p:tgtEl>
                                          <p:spTgt spid="691"/>
                                        </p:tgtEl>
                                      </p:cBhvr>
                                    </p:animEffect>
                                  </p:childTnLst>
                                </p:cTn>
                              </p:par>
                              <p:par>
                                <p:cTn id="2035" presetID="10" presetClass="entr" presetSubtype="0" fill="hold" grpId="0" nodeType="withEffect">
                                  <p:stCondLst>
                                    <p:cond delay="100"/>
                                  </p:stCondLst>
                                  <p:childTnLst>
                                    <p:set>
                                      <p:cBhvr>
                                        <p:cTn id="2036" dur="1" fill="hold">
                                          <p:stCondLst>
                                            <p:cond delay="0"/>
                                          </p:stCondLst>
                                        </p:cTn>
                                        <p:tgtEl>
                                          <p:spTgt spid="685"/>
                                        </p:tgtEl>
                                        <p:attrNameLst>
                                          <p:attrName>style.visibility</p:attrName>
                                        </p:attrNameLst>
                                      </p:cBhvr>
                                      <p:to>
                                        <p:strVal val="visible"/>
                                      </p:to>
                                    </p:set>
                                    <p:animEffect transition="in" filter="fade">
                                      <p:cBhvr>
                                        <p:cTn id="2037" dur="500"/>
                                        <p:tgtEl>
                                          <p:spTgt spid="685"/>
                                        </p:tgtEl>
                                      </p:cBhvr>
                                    </p:animEffect>
                                  </p:childTnLst>
                                </p:cTn>
                              </p:par>
                              <p:par>
                                <p:cTn id="2038" presetID="10" presetClass="entr" presetSubtype="0" fill="hold" grpId="0" nodeType="withEffect">
                                  <p:stCondLst>
                                    <p:cond delay="300"/>
                                  </p:stCondLst>
                                  <p:childTnLst>
                                    <p:set>
                                      <p:cBhvr>
                                        <p:cTn id="2039" dur="1" fill="hold">
                                          <p:stCondLst>
                                            <p:cond delay="0"/>
                                          </p:stCondLst>
                                        </p:cTn>
                                        <p:tgtEl>
                                          <p:spTgt spid="692"/>
                                        </p:tgtEl>
                                        <p:attrNameLst>
                                          <p:attrName>style.visibility</p:attrName>
                                        </p:attrNameLst>
                                      </p:cBhvr>
                                      <p:to>
                                        <p:strVal val="visible"/>
                                      </p:to>
                                    </p:set>
                                    <p:animEffect transition="in" filter="fade">
                                      <p:cBhvr>
                                        <p:cTn id="2040" dur="500"/>
                                        <p:tgtEl>
                                          <p:spTgt spid="692"/>
                                        </p:tgtEl>
                                      </p:cBhvr>
                                    </p:animEffect>
                                  </p:childTnLst>
                                </p:cTn>
                              </p:par>
                              <p:par>
                                <p:cTn id="2041" presetID="10" presetClass="entr" presetSubtype="0" fill="hold" grpId="0" nodeType="withEffect">
                                  <p:stCondLst>
                                    <p:cond delay="300"/>
                                  </p:stCondLst>
                                  <p:childTnLst>
                                    <p:set>
                                      <p:cBhvr>
                                        <p:cTn id="2042" dur="1" fill="hold">
                                          <p:stCondLst>
                                            <p:cond delay="0"/>
                                          </p:stCondLst>
                                        </p:cTn>
                                        <p:tgtEl>
                                          <p:spTgt spid="693"/>
                                        </p:tgtEl>
                                        <p:attrNameLst>
                                          <p:attrName>style.visibility</p:attrName>
                                        </p:attrNameLst>
                                      </p:cBhvr>
                                      <p:to>
                                        <p:strVal val="visible"/>
                                      </p:to>
                                    </p:set>
                                    <p:animEffect transition="in" filter="fade">
                                      <p:cBhvr>
                                        <p:cTn id="2043" dur="500"/>
                                        <p:tgtEl>
                                          <p:spTgt spid="693"/>
                                        </p:tgtEl>
                                      </p:cBhvr>
                                    </p:animEffect>
                                  </p:childTnLst>
                                </p:cTn>
                              </p:par>
                              <p:par>
                                <p:cTn id="2044" presetID="10" presetClass="entr" presetSubtype="0" fill="hold" grpId="0" nodeType="withEffect">
                                  <p:stCondLst>
                                    <p:cond delay="100"/>
                                  </p:stCondLst>
                                  <p:childTnLst>
                                    <p:set>
                                      <p:cBhvr>
                                        <p:cTn id="2045" dur="1" fill="hold">
                                          <p:stCondLst>
                                            <p:cond delay="0"/>
                                          </p:stCondLst>
                                        </p:cTn>
                                        <p:tgtEl>
                                          <p:spTgt spid="694"/>
                                        </p:tgtEl>
                                        <p:attrNameLst>
                                          <p:attrName>style.visibility</p:attrName>
                                        </p:attrNameLst>
                                      </p:cBhvr>
                                      <p:to>
                                        <p:strVal val="visible"/>
                                      </p:to>
                                    </p:set>
                                    <p:animEffect transition="in" filter="fade">
                                      <p:cBhvr>
                                        <p:cTn id="2046" dur="500"/>
                                        <p:tgtEl>
                                          <p:spTgt spid="694"/>
                                        </p:tgtEl>
                                      </p:cBhvr>
                                    </p:animEffect>
                                  </p:childTnLst>
                                </p:cTn>
                              </p:par>
                              <p:par>
                                <p:cTn id="2047" presetID="10" presetClass="entr" presetSubtype="0" fill="hold" grpId="0" nodeType="withEffect">
                                  <p:stCondLst>
                                    <p:cond delay="200"/>
                                  </p:stCondLst>
                                  <p:childTnLst>
                                    <p:set>
                                      <p:cBhvr>
                                        <p:cTn id="2048" dur="1" fill="hold">
                                          <p:stCondLst>
                                            <p:cond delay="0"/>
                                          </p:stCondLst>
                                        </p:cTn>
                                        <p:tgtEl>
                                          <p:spTgt spid="695"/>
                                        </p:tgtEl>
                                        <p:attrNameLst>
                                          <p:attrName>style.visibility</p:attrName>
                                        </p:attrNameLst>
                                      </p:cBhvr>
                                      <p:to>
                                        <p:strVal val="visible"/>
                                      </p:to>
                                    </p:set>
                                    <p:animEffect transition="in" filter="fade">
                                      <p:cBhvr>
                                        <p:cTn id="2049" dur="500"/>
                                        <p:tgtEl>
                                          <p:spTgt spid="695"/>
                                        </p:tgtEl>
                                      </p:cBhvr>
                                    </p:animEffect>
                                  </p:childTnLst>
                                </p:cTn>
                              </p:par>
                              <p:par>
                                <p:cTn id="2050" presetID="10" presetClass="entr" presetSubtype="0" fill="hold" grpId="0" nodeType="withEffect">
                                  <p:stCondLst>
                                    <p:cond delay="100"/>
                                  </p:stCondLst>
                                  <p:childTnLst>
                                    <p:set>
                                      <p:cBhvr>
                                        <p:cTn id="2051" dur="1" fill="hold">
                                          <p:stCondLst>
                                            <p:cond delay="0"/>
                                          </p:stCondLst>
                                        </p:cTn>
                                        <p:tgtEl>
                                          <p:spTgt spid="696"/>
                                        </p:tgtEl>
                                        <p:attrNameLst>
                                          <p:attrName>style.visibility</p:attrName>
                                        </p:attrNameLst>
                                      </p:cBhvr>
                                      <p:to>
                                        <p:strVal val="visible"/>
                                      </p:to>
                                    </p:set>
                                    <p:animEffect transition="in" filter="fade">
                                      <p:cBhvr>
                                        <p:cTn id="2052" dur="500"/>
                                        <p:tgtEl>
                                          <p:spTgt spid="696"/>
                                        </p:tgtEl>
                                      </p:cBhvr>
                                    </p:animEffect>
                                  </p:childTnLst>
                                </p:cTn>
                              </p:par>
                              <p:par>
                                <p:cTn id="2053" presetID="10" presetClass="entr" presetSubtype="0" fill="hold" grpId="0" nodeType="withEffect">
                                  <p:stCondLst>
                                    <p:cond delay="100"/>
                                  </p:stCondLst>
                                  <p:childTnLst>
                                    <p:set>
                                      <p:cBhvr>
                                        <p:cTn id="2054" dur="1" fill="hold">
                                          <p:stCondLst>
                                            <p:cond delay="0"/>
                                          </p:stCondLst>
                                        </p:cTn>
                                        <p:tgtEl>
                                          <p:spTgt spid="697"/>
                                        </p:tgtEl>
                                        <p:attrNameLst>
                                          <p:attrName>style.visibility</p:attrName>
                                        </p:attrNameLst>
                                      </p:cBhvr>
                                      <p:to>
                                        <p:strVal val="visible"/>
                                      </p:to>
                                    </p:set>
                                    <p:animEffect transition="in" filter="fade">
                                      <p:cBhvr>
                                        <p:cTn id="2055" dur="500"/>
                                        <p:tgtEl>
                                          <p:spTgt spid="697"/>
                                        </p:tgtEl>
                                      </p:cBhvr>
                                    </p:animEffect>
                                  </p:childTnLst>
                                </p:cTn>
                              </p:par>
                              <p:par>
                                <p:cTn id="2056" presetID="10" presetClass="entr" presetSubtype="0" fill="hold" grpId="0" nodeType="withEffect">
                                  <p:stCondLst>
                                    <p:cond delay="100"/>
                                  </p:stCondLst>
                                  <p:childTnLst>
                                    <p:set>
                                      <p:cBhvr>
                                        <p:cTn id="2057" dur="1" fill="hold">
                                          <p:stCondLst>
                                            <p:cond delay="0"/>
                                          </p:stCondLst>
                                        </p:cTn>
                                        <p:tgtEl>
                                          <p:spTgt spid="699"/>
                                        </p:tgtEl>
                                        <p:attrNameLst>
                                          <p:attrName>style.visibility</p:attrName>
                                        </p:attrNameLst>
                                      </p:cBhvr>
                                      <p:to>
                                        <p:strVal val="visible"/>
                                      </p:to>
                                    </p:set>
                                    <p:animEffect transition="in" filter="fade">
                                      <p:cBhvr>
                                        <p:cTn id="2058" dur="500"/>
                                        <p:tgtEl>
                                          <p:spTgt spid="699"/>
                                        </p:tgtEl>
                                      </p:cBhvr>
                                    </p:animEffect>
                                  </p:childTnLst>
                                </p:cTn>
                              </p:par>
                              <p:par>
                                <p:cTn id="2059" presetID="10" presetClass="entr" presetSubtype="0" fill="hold" grpId="0" nodeType="withEffect">
                                  <p:stCondLst>
                                    <p:cond delay="200"/>
                                  </p:stCondLst>
                                  <p:childTnLst>
                                    <p:set>
                                      <p:cBhvr>
                                        <p:cTn id="2060" dur="1" fill="hold">
                                          <p:stCondLst>
                                            <p:cond delay="0"/>
                                          </p:stCondLst>
                                        </p:cTn>
                                        <p:tgtEl>
                                          <p:spTgt spid="700"/>
                                        </p:tgtEl>
                                        <p:attrNameLst>
                                          <p:attrName>style.visibility</p:attrName>
                                        </p:attrNameLst>
                                      </p:cBhvr>
                                      <p:to>
                                        <p:strVal val="visible"/>
                                      </p:to>
                                    </p:set>
                                    <p:animEffect transition="in" filter="fade">
                                      <p:cBhvr>
                                        <p:cTn id="2061" dur="500"/>
                                        <p:tgtEl>
                                          <p:spTgt spid="700"/>
                                        </p:tgtEl>
                                      </p:cBhvr>
                                    </p:animEffect>
                                  </p:childTnLst>
                                </p:cTn>
                              </p:par>
                              <p:par>
                                <p:cTn id="2062" presetID="10" presetClass="entr" presetSubtype="0" fill="hold" grpId="0" nodeType="withEffect">
                                  <p:stCondLst>
                                    <p:cond delay="100"/>
                                  </p:stCondLst>
                                  <p:childTnLst>
                                    <p:set>
                                      <p:cBhvr>
                                        <p:cTn id="2063" dur="1" fill="hold">
                                          <p:stCondLst>
                                            <p:cond delay="0"/>
                                          </p:stCondLst>
                                        </p:cTn>
                                        <p:tgtEl>
                                          <p:spTgt spid="701"/>
                                        </p:tgtEl>
                                        <p:attrNameLst>
                                          <p:attrName>style.visibility</p:attrName>
                                        </p:attrNameLst>
                                      </p:cBhvr>
                                      <p:to>
                                        <p:strVal val="visible"/>
                                      </p:to>
                                    </p:set>
                                    <p:animEffect transition="in" filter="fade">
                                      <p:cBhvr>
                                        <p:cTn id="2064" dur="500"/>
                                        <p:tgtEl>
                                          <p:spTgt spid="701"/>
                                        </p:tgtEl>
                                      </p:cBhvr>
                                    </p:animEffect>
                                  </p:childTnLst>
                                </p:cTn>
                              </p:par>
                              <p:par>
                                <p:cTn id="2065" presetID="10" presetClass="entr" presetSubtype="0" fill="hold" grpId="0" nodeType="withEffect">
                                  <p:stCondLst>
                                    <p:cond delay="100"/>
                                  </p:stCondLst>
                                  <p:childTnLst>
                                    <p:set>
                                      <p:cBhvr>
                                        <p:cTn id="2066" dur="1" fill="hold">
                                          <p:stCondLst>
                                            <p:cond delay="0"/>
                                          </p:stCondLst>
                                        </p:cTn>
                                        <p:tgtEl>
                                          <p:spTgt spid="702"/>
                                        </p:tgtEl>
                                        <p:attrNameLst>
                                          <p:attrName>style.visibility</p:attrName>
                                        </p:attrNameLst>
                                      </p:cBhvr>
                                      <p:to>
                                        <p:strVal val="visible"/>
                                      </p:to>
                                    </p:set>
                                    <p:animEffect transition="in" filter="fade">
                                      <p:cBhvr>
                                        <p:cTn id="2067" dur="500"/>
                                        <p:tgtEl>
                                          <p:spTgt spid="702"/>
                                        </p:tgtEl>
                                      </p:cBhvr>
                                    </p:animEffect>
                                  </p:childTnLst>
                                </p:cTn>
                              </p:par>
                              <p:par>
                                <p:cTn id="2068" presetID="10" presetClass="entr" presetSubtype="0" fill="hold" grpId="0" nodeType="withEffect">
                                  <p:stCondLst>
                                    <p:cond delay="300"/>
                                  </p:stCondLst>
                                  <p:childTnLst>
                                    <p:set>
                                      <p:cBhvr>
                                        <p:cTn id="2069" dur="1" fill="hold">
                                          <p:stCondLst>
                                            <p:cond delay="0"/>
                                          </p:stCondLst>
                                        </p:cTn>
                                        <p:tgtEl>
                                          <p:spTgt spid="703"/>
                                        </p:tgtEl>
                                        <p:attrNameLst>
                                          <p:attrName>style.visibility</p:attrName>
                                        </p:attrNameLst>
                                      </p:cBhvr>
                                      <p:to>
                                        <p:strVal val="visible"/>
                                      </p:to>
                                    </p:set>
                                    <p:animEffect transition="in" filter="fade">
                                      <p:cBhvr>
                                        <p:cTn id="2070" dur="500"/>
                                        <p:tgtEl>
                                          <p:spTgt spid="703"/>
                                        </p:tgtEl>
                                      </p:cBhvr>
                                    </p:animEffect>
                                  </p:childTnLst>
                                </p:cTn>
                              </p:par>
                            </p:childTnLst>
                          </p:cTn>
                        </p:par>
                        <p:par>
                          <p:cTn id="2071" fill="hold">
                            <p:stCondLst>
                              <p:cond delay="19700"/>
                            </p:stCondLst>
                            <p:childTnLst>
                              <p:par>
                                <p:cTn id="2072" presetID="10" presetClass="entr" presetSubtype="0" fill="hold" grpId="0" nodeType="afterEffect">
                                  <p:stCondLst>
                                    <p:cond delay="0"/>
                                  </p:stCondLst>
                                  <p:childTnLst>
                                    <p:set>
                                      <p:cBhvr>
                                        <p:cTn id="2073" dur="1" fill="hold">
                                          <p:stCondLst>
                                            <p:cond delay="0"/>
                                          </p:stCondLst>
                                        </p:cTn>
                                        <p:tgtEl>
                                          <p:spTgt spid="704"/>
                                        </p:tgtEl>
                                        <p:attrNameLst>
                                          <p:attrName>style.visibility</p:attrName>
                                        </p:attrNameLst>
                                      </p:cBhvr>
                                      <p:to>
                                        <p:strVal val="visible"/>
                                      </p:to>
                                    </p:set>
                                    <p:animEffect transition="in" filter="fade">
                                      <p:cBhvr>
                                        <p:cTn id="2074" dur="500"/>
                                        <p:tgtEl>
                                          <p:spTgt spid="704"/>
                                        </p:tgtEl>
                                      </p:cBhvr>
                                    </p:animEffect>
                                  </p:childTnLst>
                                </p:cTn>
                              </p:par>
                              <p:par>
                                <p:cTn id="2075" presetID="10" presetClass="entr" presetSubtype="0" fill="hold" grpId="0" nodeType="withEffect">
                                  <p:stCondLst>
                                    <p:cond delay="100"/>
                                  </p:stCondLst>
                                  <p:childTnLst>
                                    <p:set>
                                      <p:cBhvr>
                                        <p:cTn id="2076" dur="1" fill="hold">
                                          <p:stCondLst>
                                            <p:cond delay="0"/>
                                          </p:stCondLst>
                                        </p:cTn>
                                        <p:tgtEl>
                                          <p:spTgt spid="698"/>
                                        </p:tgtEl>
                                        <p:attrNameLst>
                                          <p:attrName>style.visibility</p:attrName>
                                        </p:attrNameLst>
                                      </p:cBhvr>
                                      <p:to>
                                        <p:strVal val="visible"/>
                                      </p:to>
                                    </p:set>
                                    <p:animEffect transition="in" filter="fade">
                                      <p:cBhvr>
                                        <p:cTn id="2077" dur="500"/>
                                        <p:tgtEl>
                                          <p:spTgt spid="698"/>
                                        </p:tgtEl>
                                      </p:cBhvr>
                                    </p:animEffect>
                                  </p:childTnLst>
                                </p:cTn>
                              </p:par>
                              <p:par>
                                <p:cTn id="2078" presetID="10" presetClass="entr" presetSubtype="0" fill="hold" grpId="0" nodeType="withEffect">
                                  <p:stCondLst>
                                    <p:cond delay="300"/>
                                  </p:stCondLst>
                                  <p:childTnLst>
                                    <p:set>
                                      <p:cBhvr>
                                        <p:cTn id="2079" dur="1" fill="hold">
                                          <p:stCondLst>
                                            <p:cond delay="0"/>
                                          </p:stCondLst>
                                        </p:cTn>
                                        <p:tgtEl>
                                          <p:spTgt spid="705"/>
                                        </p:tgtEl>
                                        <p:attrNameLst>
                                          <p:attrName>style.visibility</p:attrName>
                                        </p:attrNameLst>
                                      </p:cBhvr>
                                      <p:to>
                                        <p:strVal val="visible"/>
                                      </p:to>
                                    </p:set>
                                    <p:animEffect transition="in" filter="fade">
                                      <p:cBhvr>
                                        <p:cTn id="2080" dur="500"/>
                                        <p:tgtEl>
                                          <p:spTgt spid="705"/>
                                        </p:tgtEl>
                                      </p:cBhvr>
                                    </p:animEffect>
                                  </p:childTnLst>
                                </p:cTn>
                              </p:par>
                              <p:par>
                                <p:cTn id="2081" presetID="10" presetClass="entr" presetSubtype="0" fill="hold" grpId="0" nodeType="withEffect">
                                  <p:stCondLst>
                                    <p:cond delay="300"/>
                                  </p:stCondLst>
                                  <p:childTnLst>
                                    <p:set>
                                      <p:cBhvr>
                                        <p:cTn id="2082" dur="1" fill="hold">
                                          <p:stCondLst>
                                            <p:cond delay="0"/>
                                          </p:stCondLst>
                                        </p:cTn>
                                        <p:tgtEl>
                                          <p:spTgt spid="706"/>
                                        </p:tgtEl>
                                        <p:attrNameLst>
                                          <p:attrName>style.visibility</p:attrName>
                                        </p:attrNameLst>
                                      </p:cBhvr>
                                      <p:to>
                                        <p:strVal val="visible"/>
                                      </p:to>
                                    </p:set>
                                    <p:animEffect transition="in" filter="fade">
                                      <p:cBhvr>
                                        <p:cTn id="2083" dur="500"/>
                                        <p:tgtEl>
                                          <p:spTgt spid="706"/>
                                        </p:tgtEl>
                                      </p:cBhvr>
                                    </p:animEffect>
                                  </p:childTnLst>
                                </p:cTn>
                              </p:par>
                              <p:par>
                                <p:cTn id="2084" presetID="10" presetClass="entr" presetSubtype="0" fill="hold" grpId="0" nodeType="withEffect">
                                  <p:stCondLst>
                                    <p:cond delay="100"/>
                                  </p:stCondLst>
                                  <p:childTnLst>
                                    <p:set>
                                      <p:cBhvr>
                                        <p:cTn id="2085" dur="1" fill="hold">
                                          <p:stCondLst>
                                            <p:cond delay="0"/>
                                          </p:stCondLst>
                                        </p:cTn>
                                        <p:tgtEl>
                                          <p:spTgt spid="709"/>
                                        </p:tgtEl>
                                        <p:attrNameLst>
                                          <p:attrName>style.visibility</p:attrName>
                                        </p:attrNameLst>
                                      </p:cBhvr>
                                      <p:to>
                                        <p:strVal val="visible"/>
                                      </p:to>
                                    </p:set>
                                    <p:animEffect transition="in" filter="fade">
                                      <p:cBhvr>
                                        <p:cTn id="2086" dur="500"/>
                                        <p:tgtEl>
                                          <p:spTgt spid="709"/>
                                        </p:tgtEl>
                                      </p:cBhvr>
                                    </p:animEffect>
                                  </p:childTnLst>
                                </p:cTn>
                              </p:par>
                              <p:par>
                                <p:cTn id="2087" presetID="10" presetClass="entr" presetSubtype="0" fill="hold" grpId="0" nodeType="withEffect">
                                  <p:stCondLst>
                                    <p:cond delay="200"/>
                                  </p:stCondLst>
                                  <p:childTnLst>
                                    <p:set>
                                      <p:cBhvr>
                                        <p:cTn id="2088" dur="1" fill="hold">
                                          <p:stCondLst>
                                            <p:cond delay="0"/>
                                          </p:stCondLst>
                                        </p:cTn>
                                        <p:tgtEl>
                                          <p:spTgt spid="710"/>
                                        </p:tgtEl>
                                        <p:attrNameLst>
                                          <p:attrName>style.visibility</p:attrName>
                                        </p:attrNameLst>
                                      </p:cBhvr>
                                      <p:to>
                                        <p:strVal val="visible"/>
                                      </p:to>
                                    </p:set>
                                    <p:animEffect transition="in" filter="fade">
                                      <p:cBhvr>
                                        <p:cTn id="2089" dur="500"/>
                                        <p:tgtEl>
                                          <p:spTgt spid="710"/>
                                        </p:tgtEl>
                                      </p:cBhvr>
                                    </p:animEffect>
                                  </p:childTnLst>
                                </p:cTn>
                              </p:par>
                              <p:par>
                                <p:cTn id="2090" presetID="10" presetClass="entr" presetSubtype="0" fill="hold" grpId="0" nodeType="withEffect">
                                  <p:stCondLst>
                                    <p:cond delay="300"/>
                                  </p:stCondLst>
                                  <p:childTnLst>
                                    <p:set>
                                      <p:cBhvr>
                                        <p:cTn id="2091" dur="1" fill="hold">
                                          <p:stCondLst>
                                            <p:cond delay="0"/>
                                          </p:stCondLst>
                                        </p:cTn>
                                        <p:tgtEl>
                                          <p:spTgt spid="711"/>
                                        </p:tgtEl>
                                        <p:attrNameLst>
                                          <p:attrName>style.visibility</p:attrName>
                                        </p:attrNameLst>
                                      </p:cBhvr>
                                      <p:to>
                                        <p:strVal val="visible"/>
                                      </p:to>
                                    </p:set>
                                    <p:animEffect transition="in" filter="fade">
                                      <p:cBhvr>
                                        <p:cTn id="2092" dur="500"/>
                                        <p:tgtEl>
                                          <p:spTgt spid="711"/>
                                        </p:tgtEl>
                                      </p:cBhvr>
                                    </p:animEffect>
                                  </p:childTnLst>
                                </p:cTn>
                              </p:par>
                              <p:par>
                                <p:cTn id="2093" presetID="10" presetClass="entr" presetSubtype="0" fill="hold" grpId="0" nodeType="withEffect">
                                  <p:stCondLst>
                                    <p:cond delay="100"/>
                                  </p:stCondLst>
                                  <p:childTnLst>
                                    <p:set>
                                      <p:cBhvr>
                                        <p:cTn id="2094" dur="1" fill="hold">
                                          <p:stCondLst>
                                            <p:cond delay="0"/>
                                          </p:stCondLst>
                                        </p:cTn>
                                        <p:tgtEl>
                                          <p:spTgt spid="712"/>
                                        </p:tgtEl>
                                        <p:attrNameLst>
                                          <p:attrName>style.visibility</p:attrName>
                                        </p:attrNameLst>
                                      </p:cBhvr>
                                      <p:to>
                                        <p:strVal val="visible"/>
                                      </p:to>
                                    </p:set>
                                    <p:animEffect transition="in" filter="fade">
                                      <p:cBhvr>
                                        <p:cTn id="2095" dur="500"/>
                                        <p:tgtEl>
                                          <p:spTgt spid="712"/>
                                        </p:tgtEl>
                                      </p:cBhvr>
                                    </p:animEffect>
                                  </p:childTnLst>
                                </p:cTn>
                              </p:par>
                              <p:par>
                                <p:cTn id="2096" presetID="10" presetClass="entr" presetSubtype="0" fill="hold" grpId="0" nodeType="withEffect">
                                  <p:stCondLst>
                                    <p:cond delay="200"/>
                                  </p:stCondLst>
                                  <p:childTnLst>
                                    <p:set>
                                      <p:cBhvr>
                                        <p:cTn id="2097" dur="1" fill="hold">
                                          <p:stCondLst>
                                            <p:cond delay="0"/>
                                          </p:stCondLst>
                                        </p:cTn>
                                        <p:tgtEl>
                                          <p:spTgt spid="713"/>
                                        </p:tgtEl>
                                        <p:attrNameLst>
                                          <p:attrName>style.visibility</p:attrName>
                                        </p:attrNameLst>
                                      </p:cBhvr>
                                      <p:to>
                                        <p:strVal val="visible"/>
                                      </p:to>
                                    </p:set>
                                    <p:animEffect transition="in" filter="fade">
                                      <p:cBhvr>
                                        <p:cTn id="2098" dur="500"/>
                                        <p:tgtEl>
                                          <p:spTgt spid="713"/>
                                        </p:tgtEl>
                                      </p:cBhvr>
                                    </p:animEffect>
                                  </p:childTnLst>
                                </p:cTn>
                              </p:par>
                              <p:par>
                                <p:cTn id="2099" presetID="10" presetClass="entr" presetSubtype="0" fill="hold" grpId="0" nodeType="withEffect">
                                  <p:stCondLst>
                                    <p:cond delay="100"/>
                                  </p:stCondLst>
                                  <p:childTnLst>
                                    <p:set>
                                      <p:cBhvr>
                                        <p:cTn id="2100" dur="1" fill="hold">
                                          <p:stCondLst>
                                            <p:cond delay="0"/>
                                          </p:stCondLst>
                                        </p:cTn>
                                        <p:tgtEl>
                                          <p:spTgt spid="714"/>
                                        </p:tgtEl>
                                        <p:attrNameLst>
                                          <p:attrName>style.visibility</p:attrName>
                                        </p:attrNameLst>
                                      </p:cBhvr>
                                      <p:to>
                                        <p:strVal val="visible"/>
                                      </p:to>
                                    </p:set>
                                    <p:animEffect transition="in" filter="fade">
                                      <p:cBhvr>
                                        <p:cTn id="2101" dur="500"/>
                                        <p:tgtEl>
                                          <p:spTgt spid="714"/>
                                        </p:tgtEl>
                                      </p:cBhvr>
                                    </p:animEffect>
                                  </p:childTnLst>
                                </p:cTn>
                              </p:par>
                              <p:par>
                                <p:cTn id="2102" presetID="10" presetClass="entr" presetSubtype="0" fill="hold" grpId="0" nodeType="withEffect">
                                  <p:stCondLst>
                                    <p:cond delay="200"/>
                                  </p:stCondLst>
                                  <p:childTnLst>
                                    <p:set>
                                      <p:cBhvr>
                                        <p:cTn id="2103" dur="1" fill="hold">
                                          <p:stCondLst>
                                            <p:cond delay="0"/>
                                          </p:stCondLst>
                                        </p:cTn>
                                        <p:tgtEl>
                                          <p:spTgt spid="715"/>
                                        </p:tgtEl>
                                        <p:attrNameLst>
                                          <p:attrName>style.visibility</p:attrName>
                                        </p:attrNameLst>
                                      </p:cBhvr>
                                      <p:to>
                                        <p:strVal val="visible"/>
                                      </p:to>
                                    </p:set>
                                    <p:animEffect transition="in" filter="fade">
                                      <p:cBhvr>
                                        <p:cTn id="2104" dur="500"/>
                                        <p:tgtEl>
                                          <p:spTgt spid="715"/>
                                        </p:tgtEl>
                                      </p:cBhvr>
                                    </p:animEffect>
                                  </p:childTnLst>
                                </p:cTn>
                              </p:par>
                              <p:par>
                                <p:cTn id="2105" presetID="10" presetClass="entr" presetSubtype="0" fill="hold" grpId="0" nodeType="withEffect">
                                  <p:stCondLst>
                                    <p:cond delay="300"/>
                                  </p:stCondLst>
                                  <p:childTnLst>
                                    <p:set>
                                      <p:cBhvr>
                                        <p:cTn id="2106" dur="1" fill="hold">
                                          <p:stCondLst>
                                            <p:cond delay="0"/>
                                          </p:stCondLst>
                                        </p:cTn>
                                        <p:tgtEl>
                                          <p:spTgt spid="716"/>
                                        </p:tgtEl>
                                        <p:attrNameLst>
                                          <p:attrName>style.visibility</p:attrName>
                                        </p:attrNameLst>
                                      </p:cBhvr>
                                      <p:to>
                                        <p:strVal val="visible"/>
                                      </p:to>
                                    </p:set>
                                    <p:animEffect transition="in" filter="fade">
                                      <p:cBhvr>
                                        <p:cTn id="2107" dur="500"/>
                                        <p:tgtEl>
                                          <p:spTgt spid="716"/>
                                        </p:tgtEl>
                                      </p:cBhvr>
                                    </p:animEffect>
                                  </p:childTnLst>
                                </p:cTn>
                              </p:par>
                            </p:childTnLst>
                          </p:cTn>
                        </p:par>
                        <p:par>
                          <p:cTn id="2108" fill="hold">
                            <p:stCondLst>
                              <p:cond delay="20500"/>
                            </p:stCondLst>
                            <p:childTnLst>
                              <p:par>
                                <p:cTn id="2109" presetID="10" presetClass="entr" presetSubtype="0" fill="hold" grpId="0" nodeType="afterEffect">
                                  <p:stCondLst>
                                    <p:cond delay="0"/>
                                  </p:stCondLst>
                                  <p:childTnLst>
                                    <p:set>
                                      <p:cBhvr>
                                        <p:cTn id="2110" dur="1" fill="hold">
                                          <p:stCondLst>
                                            <p:cond delay="0"/>
                                          </p:stCondLst>
                                        </p:cTn>
                                        <p:tgtEl>
                                          <p:spTgt spid="717"/>
                                        </p:tgtEl>
                                        <p:attrNameLst>
                                          <p:attrName>style.visibility</p:attrName>
                                        </p:attrNameLst>
                                      </p:cBhvr>
                                      <p:to>
                                        <p:strVal val="visible"/>
                                      </p:to>
                                    </p:set>
                                    <p:animEffect transition="in" filter="fade">
                                      <p:cBhvr>
                                        <p:cTn id="2111" dur="500"/>
                                        <p:tgtEl>
                                          <p:spTgt spid="717"/>
                                        </p:tgtEl>
                                      </p:cBhvr>
                                    </p:animEffect>
                                  </p:childTnLst>
                                </p:cTn>
                              </p:par>
                              <p:par>
                                <p:cTn id="2112" presetID="10" presetClass="entr" presetSubtype="0" fill="hold" grpId="0" nodeType="withEffect">
                                  <p:stCondLst>
                                    <p:cond delay="100"/>
                                  </p:stCondLst>
                                  <p:childTnLst>
                                    <p:set>
                                      <p:cBhvr>
                                        <p:cTn id="2113" dur="1" fill="hold">
                                          <p:stCondLst>
                                            <p:cond delay="0"/>
                                          </p:stCondLst>
                                        </p:cTn>
                                        <p:tgtEl>
                                          <p:spTgt spid="707"/>
                                        </p:tgtEl>
                                        <p:attrNameLst>
                                          <p:attrName>style.visibility</p:attrName>
                                        </p:attrNameLst>
                                      </p:cBhvr>
                                      <p:to>
                                        <p:strVal val="visible"/>
                                      </p:to>
                                    </p:set>
                                    <p:animEffect transition="in" filter="fade">
                                      <p:cBhvr>
                                        <p:cTn id="2114" dur="500"/>
                                        <p:tgtEl>
                                          <p:spTgt spid="707"/>
                                        </p:tgtEl>
                                      </p:cBhvr>
                                    </p:animEffect>
                                  </p:childTnLst>
                                </p:cTn>
                              </p:par>
                              <p:par>
                                <p:cTn id="2115" presetID="10" presetClass="entr" presetSubtype="0" fill="hold" grpId="0" nodeType="withEffect">
                                  <p:stCondLst>
                                    <p:cond delay="200"/>
                                  </p:stCondLst>
                                  <p:childTnLst>
                                    <p:set>
                                      <p:cBhvr>
                                        <p:cTn id="2116" dur="1" fill="hold">
                                          <p:stCondLst>
                                            <p:cond delay="0"/>
                                          </p:stCondLst>
                                        </p:cTn>
                                        <p:tgtEl>
                                          <p:spTgt spid="708"/>
                                        </p:tgtEl>
                                        <p:attrNameLst>
                                          <p:attrName>style.visibility</p:attrName>
                                        </p:attrNameLst>
                                      </p:cBhvr>
                                      <p:to>
                                        <p:strVal val="visible"/>
                                      </p:to>
                                    </p:set>
                                    <p:animEffect transition="in" filter="fade">
                                      <p:cBhvr>
                                        <p:cTn id="2117" dur="500"/>
                                        <p:tgtEl>
                                          <p:spTgt spid="708"/>
                                        </p:tgtEl>
                                      </p:cBhvr>
                                    </p:animEffect>
                                  </p:childTnLst>
                                </p:cTn>
                              </p:par>
                              <p:par>
                                <p:cTn id="2118" presetID="10" presetClass="entr" presetSubtype="0" fill="hold" grpId="0" nodeType="withEffect">
                                  <p:stCondLst>
                                    <p:cond delay="300"/>
                                  </p:stCondLst>
                                  <p:childTnLst>
                                    <p:set>
                                      <p:cBhvr>
                                        <p:cTn id="2119" dur="1" fill="hold">
                                          <p:stCondLst>
                                            <p:cond delay="0"/>
                                          </p:stCondLst>
                                        </p:cTn>
                                        <p:tgtEl>
                                          <p:spTgt spid="718"/>
                                        </p:tgtEl>
                                        <p:attrNameLst>
                                          <p:attrName>style.visibility</p:attrName>
                                        </p:attrNameLst>
                                      </p:cBhvr>
                                      <p:to>
                                        <p:strVal val="visible"/>
                                      </p:to>
                                    </p:set>
                                    <p:animEffect transition="in" filter="fade">
                                      <p:cBhvr>
                                        <p:cTn id="2120" dur="500"/>
                                        <p:tgtEl>
                                          <p:spTgt spid="718"/>
                                        </p:tgtEl>
                                      </p:cBhvr>
                                    </p:animEffect>
                                  </p:childTnLst>
                                </p:cTn>
                              </p:par>
                              <p:par>
                                <p:cTn id="2121" presetID="10" presetClass="entr" presetSubtype="0" fill="hold" grpId="0" nodeType="withEffect">
                                  <p:stCondLst>
                                    <p:cond delay="300"/>
                                  </p:stCondLst>
                                  <p:childTnLst>
                                    <p:set>
                                      <p:cBhvr>
                                        <p:cTn id="2122" dur="1" fill="hold">
                                          <p:stCondLst>
                                            <p:cond delay="0"/>
                                          </p:stCondLst>
                                        </p:cTn>
                                        <p:tgtEl>
                                          <p:spTgt spid="719"/>
                                        </p:tgtEl>
                                        <p:attrNameLst>
                                          <p:attrName>style.visibility</p:attrName>
                                        </p:attrNameLst>
                                      </p:cBhvr>
                                      <p:to>
                                        <p:strVal val="visible"/>
                                      </p:to>
                                    </p:set>
                                    <p:animEffect transition="in" filter="fade">
                                      <p:cBhvr>
                                        <p:cTn id="2123" dur="500"/>
                                        <p:tgtEl>
                                          <p:spTgt spid="719"/>
                                        </p:tgtEl>
                                      </p:cBhvr>
                                    </p:animEffect>
                                  </p:childTnLst>
                                </p:cTn>
                              </p:par>
                              <p:par>
                                <p:cTn id="2124" presetID="10" presetClass="entr" presetSubtype="0" fill="hold" grpId="0" nodeType="withEffect">
                                  <p:stCondLst>
                                    <p:cond delay="100"/>
                                  </p:stCondLst>
                                  <p:childTnLst>
                                    <p:set>
                                      <p:cBhvr>
                                        <p:cTn id="2125" dur="1" fill="hold">
                                          <p:stCondLst>
                                            <p:cond delay="0"/>
                                          </p:stCondLst>
                                        </p:cTn>
                                        <p:tgtEl>
                                          <p:spTgt spid="720"/>
                                        </p:tgtEl>
                                        <p:attrNameLst>
                                          <p:attrName>style.visibility</p:attrName>
                                        </p:attrNameLst>
                                      </p:cBhvr>
                                      <p:to>
                                        <p:strVal val="visible"/>
                                      </p:to>
                                    </p:set>
                                    <p:animEffect transition="in" filter="fade">
                                      <p:cBhvr>
                                        <p:cTn id="2126" dur="500"/>
                                        <p:tgtEl>
                                          <p:spTgt spid="720"/>
                                        </p:tgtEl>
                                      </p:cBhvr>
                                    </p:animEffect>
                                  </p:childTnLst>
                                </p:cTn>
                              </p:par>
                              <p:par>
                                <p:cTn id="2127" presetID="10" presetClass="entr" presetSubtype="0" fill="hold" grpId="0" nodeType="withEffect">
                                  <p:stCondLst>
                                    <p:cond delay="200"/>
                                  </p:stCondLst>
                                  <p:childTnLst>
                                    <p:set>
                                      <p:cBhvr>
                                        <p:cTn id="2128" dur="1" fill="hold">
                                          <p:stCondLst>
                                            <p:cond delay="0"/>
                                          </p:stCondLst>
                                        </p:cTn>
                                        <p:tgtEl>
                                          <p:spTgt spid="721"/>
                                        </p:tgtEl>
                                        <p:attrNameLst>
                                          <p:attrName>style.visibility</p:attrName>
                                        </p:attrNameLst>
                                      </p:cBhvr>
                                      <p:to>
                                        <p:strVal val="visible"/>
                                      </p:to>
                                    </p:set>
                                    <p:animEffect transition="in" filter="fade">
                                      <p:cBhvr>
                                        <p:cTn id="2129" dur="500"/>
                                        <p:tgtEl>
                                          <p:spTgt spid="721"/>
                                        </p:tgtEl>
                                      </p:cBhvr>
                                    </p:animEffect>
                                  </p:childTnLst>
                                </p:cTn>
                              </p:par>
                              <p:par>
                                <p:cTn id="2130" presetID="10" presetClass="entr" presetSubtype="0" fill="hold" grpId="0" nodeType="withEffect">
                                  <p:stCondLst>
                                    <p:cond delay="100"/>
                                  </p:stCondLst>
                                  <p:childTnLst>
                                    <p:set>
                                      <p:cBhvr>
                                        <p:cTn id="2131" dur="1" fill="hold">
                                          <p:stCondLst>
                                            <p:cond delay="0"/>
                                          </p:stCondLst>
                                        </p:cTn>
                                        <p:tgtEl>
                                          <p:spTgt spid="722"/>
                                        </p:tgtEl>
                                        <p:attrNameLst>
                                          <p:attrName>style.visibility</p:attrName>
                                        </p:attrNameLst>
                                      </p:cBhvr>
                                      <p:to>
                                        <p:strVal val="visible"/>
                                      </p:to>
                                    </p:set>
                                    <p:animEffect transition="in" filter="fade">
                                      <p:cBhvr>
                                        <p:cTn id="2132" dur="500"/>
                                        <p:tgtEl>
                                          <p:spTgt spid="722"/>
                                        </p:tgtEl>
                                      </p:cBhvr>
                                    </p:animEffect>
                                  </p:childTnLst>
                                </p:cTn>
                              </p:par>
                              <p:par>
                                <p:cTn id="2133" presetID="10" presetClass="entr" presetSubtype="0" fill="hold" grpId="0" nodeType="withEffect">
                                  <p:stCondLst>
                                    <p:cond delay="100"/>
                                  </p:stCondLst>
                                  <p:childTnLst>
                                    <p:set>
                                      <p:cBhvr>
                                        <p:cTn id="2134" dur="1" fill="hold">
                                          <p:stCondLst>
                                            <p:cond delay="0"/>
                                          </p:stCondLst>
                                        </p:cTn>
                                        <p:tgtEl>
                                          <p:spTgt spid="723"/>
                                        </p:tgtEl>
                                        <p:attrNameLst>
                                          <p:attrName>style.visibility</p:attrName>
                                        </p:attrNameLst>
                                      </p:cBhvr>
                                      <p:to>
                                        <p:strVal val="visible"/>
                                      </p:to>
                                    </p:set>
                                    <p:animEffect transition="in" filter="fade">
                                      <p:cBhvr>
                                        <p:cTn id="2135" dur="500"/>
                                        <p:tgtEl>
                                          <p:spTgt spid="723"/>
                                        </p:tgtEl>
                                      </p:cBhvr>
                                    </p:animEffect>
                                  </p:childTnLst>
                                </p:cTn>
                              </p:par>
                              <p:par>
                                <p:cTn id="2136" presetID="10" presetClass="entr" presetSubtype="0" fill="hold" grpId="0" nodeType="withEffect">
                                  <p:stCondLst>
                                    <p:cond delay="100"/>
                                  </p:stCondLst>
                                  <p:childTnLst>
                                    <p:set>
                                      <p:cBhvr>
                                        <p:cTn id="2137" dur="1" fill="hold">
                                          <p:stCondLst>
                                            <p:cond delay="0"/>
                                          </p:stCondLst>
                                        </p:cTn>
                                        <p:tgtEl>
                                          <p:spTgt spid="725"/>
                                        </p:tgtEl>
                                        <p:attrNameLst>
                                          <p:attrName>style.visibility</p:attrName>
                                        </p:attrNameLst>
                                      </p:cBhvr>
                                      <p:to>
                                        <p:strVal val="visible"/>
                                      </p:to>
                                    </p:set>
                                    <p:animEffect transition="in" filter="fade">
                                      <p:cBhvr>
                                        <p:cTn id="2138" dur="500"/>
                                        <p:tgtEl>
                                          <p:spTgt spid="725"/>
                                        </p:tgtEl>
                                      </p:cBhvr>
                                    </p:animEffect>
                                  </p:childTnLst>
                                </p:cTn>
                              </p:par>
                              <p:par>
                                <p:cTn id="2139" presetID="10" presetClass="entr" presetSubtype="0" fill="hold" grpId="0" nodeType="withEffect">
                                  <p:stCondLst>
                                    <p:cond delay="100"/>
                                  </p:stCondLst>
                                  <p:childTnLst>
                                    <p:set>
                                      <p:cBhvr>
                                        <p:cTn id="2140" dur="1" fill="hold">
                                          <p:stCondLst>
                                            <p:cond delay="0"/>
                                          </p:stCondLst>
                                        </p:cTn>
                                        <p:tgtEl>
                                          <p:spTgt spid="726"/>
                                        </p:tgtEl>
                                        <p:attrNameLst>
                                          <p:attrName>style.visibility</p:attrName>
                                        </p:attrNameLst>
                                      </p:cBhvr>
                                      <p:to>
                                        <p:strVal val="visible"/>
                                      </p:to>
                                    </p:set>
                                    <p:animEffect transition="in" filter="fade">
                                      <p:cBhvr>
                                        <p:cTn id="2141" dur="500"/>
                                        <p:tgtEl>
                                          <p:spTgt spid="726"/>
                                        </p:tgtEl>
                                      </p:cBhvr>
                                    </p:animEffect>
                                  </p:childTnLst>
                                </p:cTn>
                              </p:par>
                              <p:par>
                                <p:cTn id="2142" presetID="10" presetClass="entr" presetSubtype="0" fill="hold" grpId="0" nodeType="withEffect">
                                  <p:stCondLst>
                                    <p:cond delay="200"/>
                                  </p:stCondLst>
                                  <p:childTnLst>
                                    <p:set>
                                      <p:cBhvr>
                                        <p:cTn id="2143" dur="1" fill="hold">
                                          <p:stCondLst>
                                            <p:cond delay="0"/>
                                          </p:stCondLst>
                                        </p:cTn>
                                        <p:tgtEl>
                                          <p:spTgt spid="727"/>
                                        </p:tgtEl>
                                        <p:attrNameLst>
                                          <p:attrName>style.visibility</p:attrName>
                                        </p:attrNameLst>
                                      </p:cBhvr>
                                      <p:to>
                                        <p:strVal val="visible"/>
                                      </p:to>
                                    </p:set>
                                    <p:animEffect transition="in" filter="fade">
                                      <p:cBhvr>
                                        <p:cTn id="2144" dur="500"/>
                                        <p:tgtEl>
                                          <p:spTgt spid="727"/>
                                        </p:tgtEl>
                                      </p:cBhvr>
                                    </p:animEffect>
                                  </p:childTnLst>
                                </p:cTn>
                              </p:par>
                              <p:par>
                                <p:cTn id="2145" presetID="10" presetClass="entr" presetSubtype="0" fill="hold" grpId="0" nodeType="withEffect">
                                  <p:stCondLst>
                                    <p:cond delay="300"/>
                                  </p:stCondLst>
                                  <p:childTnLst>
                                    <p:set>
                                      <p:cBhvr>
                                        <p:cTn id="2146" dur="1" fill="hold">
                                          <p:stCondLst>
                                            <p:cond delay="0"/>
                                          </p:stCondLst>
                                        </p:cTn>
                                        <p:tgtEl>
                                          <p:spTgt spid="728"/>
                                        </p:tgtEl>
                                        <p:attrNameLst>
                                          <p:attrName>style.visibility</p:attrName>
                                        </p:attrNameLst>
                                      </p:cBhvr>
                                      <p:to>
                                        <p:strVal val="visible"/>
                                      </p:to>
                                    </p:set>
                                    <p:animEffect transition="in" filter="fade">
                                      <p:cBhvr>
                                        <p:cTn id="2147" dur="500"/>
                                        <p:tgtEl>
                                          <p:spTgt spid="728"/>
                                        </p:tgtEl>
                                      </p:cBhvr>
                                    </p:animEffect>
                                  </p:childTnLst>
                                </p:cTn>
                              </p:par>
                              <p:par>
                                <p:cTn id="2148" presetID="10" presetClass="entr" presetSubtype="0" fill="hold" grpId="0" nodeType="withEffect">
                                  <p:stCondLst>
                                    <p:cond delay="100"/>
                                  </p:stCondLst>
                                  <p:childTnLst>
                                    <p:set>
                                      <p:cBhvr>
                                        <p:cTn id="2149" dur="1" fill="hold">
                                          <p:stCondLst>
                                            <p:cond delay="0"/>
                                          </p:stCondLst>
                                        </p:cTn>
                                        <p:tgtEl>
                                          <p:spTgt spid="729"/>
                                        </p:tgtEl>
                                        <p:attrNameLst>
                                          <p:attrName>style.visibility</p:attrName>
                                        </p:attrNameLst>
                                      </p:cBhvr>
                                      <p:to>
                                        <p:strVal val="visible"/>
                                      </p:to>
                                    </p:set>
                                    <p:animEffect transition="in" filter="fade">
                                      <p:cBhvr>
                                        <p:cTn id="2150" dur="500"/>
                                        <p:tgtEl>
                                          <p:spTgt spid="729"/>
                                        </p:tgtEl>
                                      </p:cBhvr>
                                    </p:animEffect>
                                  </p:childTnLst>
                                </p:cTn>
                              </p:par>
                              <p:par>
                                <p:cTn id="2151" presetID="10" presetClass="entr" presetSubtype="0" fill="hold" grpId="0" nodeType="withEffect">
                                  <p:stCondLst>
                                    <p:cond delay="0"/>
                                  </p:stCondLst>
                                  <p:childTnLst>
                                    <p:set>
                                      <p:cBhvr>
                                        <p:cTn id="2152" dur="1" fill="hold">
                                          <p:stCondLst>
                                            <p:cond delay="0"/>
                                          </p:stCondLst>
                                        </p:cTn>
                                        <p:tgtEl>
                                          <p:spTgt spid="730"/>
                                        </p:tgtEl>
                                        <p:attrNameLst>
                                          <p:attrName>style.visibility</p:attrName>
                                        </p:attrNameLst>
                                      </p:cBhvr>
                                      <p:to>
                                        <p:strVal val="visible"/>
                                      </p:to>
                                    </p:set>
                                    <p:animEffect transition="in" filter="fade">
                                      <p:cBhvr>
                                        <p:cTn id="2153" dur="500"/>
                                        <p:tgtEl>
                                          <p:spTgt spid="730"/>
                                        </p:tgtEl>
                                      </p:cBhvr>
                                    </p:animEffect>
                                  </p:childTnLst>
                                </p:cTn>
                              </p:par>
                              <p:par>
                                <p:cTn id="2154" presetID="10" presetClass="entr" presetSubtype="0" fill="hold" grpId="0" nodeType="withEffect">
                                  <p:stCondLst>
                                    <p:cond delay="100"/>
                                  </p:stCondLst>
                                  <p:childTnLst>
                                    <p:set>
                                      <p:cBhvr>
                                        <p:cTn id="2155" dur="1" fill="hold">
                                          <p:stCondLst>
                                            <p:cond delay="0"/>
                                          </p:stCondLst>
                                        </p:cTn>
                                        <p:tgtEl>
                                          <p:spTgt spid="731"/>
                                        </p:tgtEl>
                                        <p:attrNameLst>
                                          <p:attrName>style.visibility</p:attrName>
                                        </p:attrNameLst>
                                      </p:cBhvr>
                                      <p:to>
                                        <p:strVal val="visible"/>
                                      </p:to>
                                    </p:set>
                                    <p:animEffect transition="in" filter="fade">
                                      <p:cBhvr>
                                        <p:cTn id="2156" dur="500"/>
                                        <p:tgtEl>
                                          <p:spTgt spid="731"/>
                                        </p:tgtEl>
                                      </p:cBhvr>
                                    </p:animEffect>
                                  </p:childTnLst>
                                </p:cTn>
                              </p:par>
                              <p:par>
                                <p:cTn id="2157" presetID="10" presetClass="entr" presetSubtype="0" fill="hold" grpId="0" nodeType="withEffect">
                                  <p:stCondLst>
                                    <p:cond delay="300"/>
                                  </p:stCondLst>
                                  <p:childTnLst>
                                    <p:set>
                                      <p:cBhvr>
                                        <p:cTn id="2158" dur="1" fill="hold">
                                          <p:stCondLst>
                                            <p:cond delay="0"/>
                                          </p:stCondLst>
                                        </p:cTn>
                                        <p:tgtEl>
                                          <p:spTgt spid="732"/>
                                        </p:tgtEl>
                                        <p:attrNameLst>
                                          <p:attrName>style.visibility</p:attrName>
                                        </p:attrNameLst>
                                      </p:cBhvr>
                                      <p:to>
                                        <p:strVal val="visible"/>
                                      </p:to>
                                    </p:set>
                                    <p:animEffect transition="in" filter="fade">
                                      <p:cBhvr>
                                        <p:cTn id="2159" dur="500"/>
                                        <p:tgtEl>
                                          <p:spTgt spid="732"/>
                                        </p:tgtEl>
                                      </p:cBhvr>
                                    </p:animEffect>
                                  </p:childTnLst>
                                </p:cTn>
                              </p:par>
                            </p:childTnLst>
                          </p:cTn>
                        </p:par>
                        <p:par>
                          <p:cTn id="2160" fill="hold">
                            <p:stCondLst>
                              <p:cond delay="21300"/>
                            </p:stCondLst>
                            <p:childTnLst>
                              <p:par>
                                <p:cTn id="2161" presetID="10" presetClass="entr" presetSubtype="0" fill="hold" grpId="0" nodeType="afterEffect">
                                  <p:stCondLst>
                                    <p:cond delay="0"/>
                                  </p:stCondLst>
                                  <p:childTnLst>
                                    <p:set>
                                      <p:cBhvr>
                                        <p:cTn id="2162" dur="1" fill="hold">
                                          <p:stCondLst>
                                            <p:cond delay="0"/>
                                          </p:stCondLst>
                                        </p:cTn>
                                        <p:tgtEl>
                                          <p:spTgt spid="733"/>
                                        </p:tgtEl>
                                        <p:attrNameLst>
                                          <p:attrName>style.visibility</p:attrName>
                                        </p:attrNameLst>
                                      </p:cBhvr>
                                      <p:to>
                                        <p:strVal val="visible"/>
                                      </p:to>
                                    </p:set>
                                    <p:animEffect transition="in" filter="fade">
                                      <p:cBhvr>
                                        <p:cTn id="2163" dur="500"/>
                                        <p:tgtEl>
                                          <p:spTgt spid="733"/>
                                        </p:tgtEl>
                                      </p:cBhvr>
                                    </p:animEffect>
                                  </p:childTnLst>
                                </p:cTn>
                              </p:par>
                              <p:par>
                                <p:cTn id="2164" presetID="10" presetClass="entr" presetSubtype="0" fill="hold" grpId="0" nodeType="withEffect">
                                  <p:stCondLst>
                                    <p:cond delay="100"/>
                                  </p:stCondLst>
                                  <p:childTnLst>
                                    <p:set>
                                      <p:cBhvr>
                                        <p:cTn id="2165" dur="1" fill="hold">
                                          <p:stCondLst>
                                            <p:cond delay="0"/>
                                          </p:stCondLst>
                                        </p:cTn>
                                        <p:tgtEl>
                                          <p:spTgt spid="724"/>
                                        </p:tgtEl>
                                        <p:attrNameLst>
                                          <p:attrName>style.visibility</p:attrName>
                                        </p:attrNameLst>
                                      </p:cBhvr>
                                      <p:to>
                                        <p:strVal val="visible"/>
                                      </p:to>
                                    </p:set>
                                    <p:animEffect transition="in" filter="fade">
                                      <p:cBhvr>
                                        <p:cTn id="2166" dur="500"/>
                                        <p:tgtEl>
                                          <p:spTgt spid="724"/>
                                        </p:tgtEl>
                                      </p:cBhvr>
                                    </p:animEffect>
                                  </p:childTnLst>
                                </p:cTn>
                              </p:par>
                              <p:par>
                                <p:cTn id="2167" presetID="10" presetClass="entr" presetSubtype="0" fill="hold" grpId="0" nodeType="withEffect">
                                  <p:stCondLst>
                                    <p:cond delay="300"/>
                                  </p:stCondLst>
                                  <p:childTnLst>
                                    <p:set>
                                      <p:cBhvr>
                                        <p:cTn id="2168" dur="1" fill="hold">
                                          <p:stCondLst>
                                            <p:cond delay="0"/>
                                          </p:stCondLst>
                                        </p:cTn>
                                        <p:tgtEl>
                                          <p:spTgt spid="734"/>
                                        </p:tgtEl>
                                        <p:attrNameLst>
                                          <p:attrName>style.visibility</p:attrName>
                                        </p:attrNameLst>
                                      </p:cBhvr>
                                      <p:to>
                                        <p:strVal val="visible"/>
                                      </p:to>
                                    </p:set>
                                    <p:animEffect transition="in" filter="fade">
                                      <p:cBhvr>
                                        <p:cTn id="2169" dur="500"/>
                                        <p:tgtEl>
                                          <p:spTgt spid="734"/>
                                        </p:tgtEl>
                                      </p:cBhvr>
                                    </p:animEffect>
                                  </p:childTnLst>
                                </p:cTn>
                              </p:par>
                              <p:par>
                                <p:cTn id="2170" presetID="10" presetClass="entr" presetSubtype="0" fill="hold" grpId="0" nodeType="withEffect">
                                  <p:stCondLst>
                                    <p:cond delay="300"/>
                                  </p:stCondLst>
                                  <p:childTnLst>
                                    <p:set>
                                      <p:cBhvr>
                                        <p:cTn id="2171" dur="1" fill="hold">
                                          <p:stCondLst>
                                            <p:cond delay="0"/>
                                          </p:stCondLst>
                                        </p:cTn>
                                        <p:tgtEl>
                                          <p:spTgt spid="735"/>
                                        </p:tgtEl>
                                        <p:attrNameLst>
                                          <p:attrName>style.visibility</p:attrName>
                                        </p:attrNameLst>
                                      </p:cBhvr>
                                      <p:to>
                                        <p:strVal val="visible"/>
                                      </p:to>
                                    </p:set>
                                    <p:animEffect transition="in" filter="fade">
                                      <p:cBhvr>
                                        <p:cTn id="2172" dur="500"/>
                                        <p:tgtEl>
                                          <p:spTgt spid="735"/>
                                        </p:tgtEl>
                                      </p:cBhvr>
                                    </p:animEffect>
                                  </p:childTnLst>
                                </p:cTn>
                              </p:par>
                              <p:par>
                                <p:cTn id="2173" presetID="10" presetClass="entr" presetSubtype="0" fill="hold" grpId="0" nodeType="withEffect">
                                  <p:stCondLst>
                                    <p:cond delay="100"/>
                                  </p:stCondLst>
                                  <p:childTnLst>
                                    <p:set>
                                      <p:cBhvr>
                                        <p:cTn id="2174" dur="1" fill="hold">
                                          <p:stCondLst>
                                            <p:cond delay="0"/>
                                          </p:stCondLst>
                                        </p:cTn>
                                        <p:tgtEl>
                                          <p:spTgt spid="737"/>
                                        </p:tgtEl>
                                        <p:attrNameLst>
                                          <p:attrName>style.visibility</p:attrName>
                                        </p:attrNameLst>
                                      </p:cBhvr>
                                      <p:to>
                                        <p:strVal val="visible"/>
                                      </p:to>
                                    </p:set>
                                    <p:animEffect transition="in" filter="fade">
                                      <p:cBhvr>
                                        <p:cTn id="2175" dur="500"/>
                                        <p:tgtEl>
                                          <p:spTgt spid="737"/>
                                        </p:tgtEl>
                                      </p:cBhvr>
                                    </p:animEffect>
                                  </p:childTnLst>
                                </p:cTn>
                              </p:par>
                              <p:par>
                                <p:cTn id="2176" presetID="10" presetClass="entr" presetSubtype="0" fill="hold" grpId="0" nodeType="withEffect">
                                  <p:stCondLst>
                                    <p:cond delay="300"/>
                                  </p:stCondLst>
                                  <p:childTnLst>
                                    <p:set>
                                      <p:cBhvr>
                                        <p:cTn id="2177" dur="1" fill="hold">
                                          <p:stCondLst>
                                            <p:cond delay="0"/>
                                          </p:stCondLst>
                                        </p:cTn>
                                        <p:tgtEl>
                                          <p:spTgt spid="738"/>
                                        </p:tgtEl>
                                        <p:attrNameLst>
                                          <p:attrName>style.visibility</p:attrName>
                                        </p:attrNameLst>
                                      </p:cBhvr>
                                      <p:to>
                                        <p:strVal val="visible"/>
                                      </p:to>
                                    </p:set>
                                    <p:animEffect transition="in" filter="fade">
                                      <p:cBhvr>
                                        <p:cTn id="2178" dur="500"/>
                                        <p:tgtEl>
                                          <p:spTgt spid="738"/>
                                        </p:tgtEl>
                                      </p:cBhvr>
                                    </p:animEffect>
                                  </p:childTnLst>
                                </p:cTn>
                              </p:par>
                            </p:childTnLst>
                          </p:cTn>
                        </p:par>
                        <p:par>
                          <p:cTn id="2179" fill="hold">
                            <p:stCondLst>
                              <p:cond delay="22100"/>
                            </p:stCondLst>
                            <p:childTnLst>
                              <p:par>
                                <p:cTn id="2180" presetID="10" presetClass="entr" presetSubtype="0" fill="hold" grpId="0" nodeType="afterEffect">
                                  <p:stCondLst>
                                    <p:cond delay="0"/>
                                  </p:stCondLst>
                                  <p:childTnLst>
                                    <p:set>
                                      <p:cBhvr>
                                        <p:cTn id="2181" dur="1" fill="hold">
                                          <p:stCondLst>
                                            <p:cond delay="0"/>
                                          </p:stCondLst>
                                        </p:cTn>
                                        <p:tgtEl>
                                          <p:spTgt spid="739"/>
                                        </p:tgtEl>
                                        <p:attrNameLst>
                                          <p:attrName>style.visibility</p:attrName>
                                        </p:attrNameLst>
                                      </p:cBhvr>
                                      <p:to>
                                        <p:strVal val="visible"/>
                                      </p:to>
                                    </p:set>
                                    <p:animEffect transition="in" filter="fade">
                                      <p:cBhvr>
                                        <p:cTn id="2182" dur="500"/>
                                        <p:tgtEl>
                                          <p:spTgt spid="739"/>
                                        </p:tgtEl>
                                      </p:cBhvr>
                                    </p:animEffect>
                                  </p:childTnLst>
                                </p:cTn>
                              </p:par>
                              <p:par>
                                <p:cTn id="2183" presetID="10" presetClass="entr" presetSubtype="0" fill="hold" grpId="0" nodeType="withEffect">
                                  <p:stCondLst>
                                    <p:cond delay="100"/>
                                  </p:stCondLst>
                                  <p:childTnLst>
                                    <p:set>
                                      <p:cBhvr>
                                        <p:cTn id="2184" dur="1" fill="hold">
                                          <p:stCondLst>
                                            <p:cond delay="0"/>
                                          </p:stCondLst>
                                        </p:cTn>
                                        <p:tgtEl>
                                          <p:spTgt spid="736"/>
                                        </p:tgtEl>
                                        <p:attrNameLst>
                                          <p:attrName>style.visibility</p:attrName>
                                        </p:attrNameLst>
                                      </p:cBhvr>
                                      <p:to>
                                        <p:strVal val="visible"/>
                                      </p:to>
                                    </p:set>
                                    <p:animEffect transition="in" filter="fade">
                                      <p:cBhvr>
                                        <p:cTn id="2185" dur="500"/>
                                        <p:tgtEl>
                                          <p:spTgt spid="736"/>
                                        </p:tgtEl>
                                      </p:cBhvr>
                                    </p:animEffect>
                                  </p:childTnLst>
                                </p:cTn>
                              </p:par>
                              <p:par>
                                <p:cTn id="2186" presetID="10" presetClass="entr" presetSubtype="0" fill="hold" grpId="0" nodeType="withEffect">
                                  <p:stCondLst>
                                    <p:cond delay="300"/>
                                  </p:stCondLst>
                                  <p:childTnLst>
                                    <p:set>
                                      <p:cBhvr>
                                        <p:cTn id="2187" dur="1" fill="hold">
                                          <p:stCondLst>
                                            <p:cond delay="0"/>
                                          </p:stCondLst>
                                        </p:cTn>
                                        <p:tgtEl>
                                          <p:spTgt spid="740"/>
                                        </p:tgtEl>
                                        <p:attrNameLst>
                                          <p:attrName>style.visibility</p:attrName>
                                        </p:attrNameLst>
                                      </p:cBhvr>
                                      <p:to>
                                        <p:strVal val="visible"/>
                                      </p:to>
                                    </p:set>
                                    <p:animEffect transition="in" filter="fade">
                                      <p:cBhvr>
                                        <p:cTn id="2188" dur="500"/>
                                        <p:tgtEl>
                                          <p:spTgt spid="740"/>
                                        </p:tgtEl>
                                      </p:cBhvr>
                                    </p:animEffect>
                                  </p:childTnLst>
                                </p:cTn>
                              </p:par>
                              <p:par>
                                <p:cTn id="2189" presetID="10" presetClass="entr" presetSubtype="0" fill="hold" grpId="0" nodeType="withEffect">
                                  <p:stCondLst>
                                    <p:cond delay="300"/>
                                  </p:stCondLst>
                                  <p:childTnLst>
                                    <p:set>
                                      <p:cBhvr>
                                        <p:cTn id="2190" dur="1" fill="hold">
                                          <p:stCondLst>
                                            <p:cond delay="0"/>
                                          </p:stCondLst>
                                        </p:cTn>
                                        <p:tgtEl>
                                          <p:spTgt spid="741"/>
                                        </p:tgtEl>
                                        <p:attrNameLst>
                                          <p:attrName>style.visibility</p:attrName>
                                        </p:attrNameLst>
                                      </p:cBhvr>
                                      <p:to>
                                        <p:strVal val="visible"/>
                                      </p:to>
                                    </p:set>
                                    <p:animEffect transition="in" filter="fade">
                                      <p:cBhvr>
                                        <p:cTn id="2191" dur="500"/>
                                        <p:tgtEl>
                                          <p:spTgt spid="741"/>
                                        </p:tgtEl>
                                      </p:cBhvr>
                                    </p:animEffect>
                                  </p:childTnLst>
                                </p:cTn>
                              </p:par>
                              <p:par>
                                <p:cTn id="2192" presetID="10" presetClass="entr" presetSubtype="0" fill="hold" grpId="0" nodeType="withEffect">
                                  <p:stCondLst>
                                    <p:cond delay="100"/>
                                  </p:stCondLst>
                                  <p:childTnLst>
                                    <p:set>
                                      <p:cBhvr>
                                        <p:cTn id="2193" dur="1" fill="hold">
                                          <p:stCondLst>
                                            <p:cond delay="0"/>
                                          </p:stCondLst>
                                        </p:cTn>
                                        <p:tgtEl>
                                          <p:spTgt spid="742"/>
                                        </p:tgtEl>
                                        <p:attrNameLst>
                                          <p:attrName>style.visibility</p:attrName>
                                        </p:attrNameLst>
                                      </p:cBhvr>
                                      <p:to>
                                        <p:strVal val="visible"/>
                                      </p:to>
                                    </p:set>
                                    <p:animEffect transition="in" filter="fade">
                                      <p:cBhvr>
                                        <p:cTn id="2194" dur="500"/>
                                        <p:tgtEl>
                                          <p:spTgt spid="742"/>
                                        </p:tgtEl>
                                      </p:cBhvr>
                                    </p:animEffect>
                                  </p:childTnLst>
                                </p:cTn>
                              </p:par>
                              <p:par>
                                <p:cTn id="2195" presetID="10" presetClass="entr" presetSubtype="0" fill="hold" grpId="0" nodeType="withEffect">
                                  <p:stCondLst>
                                    <p:cond delay="300"/>
                                  </p:stCondLst>
                                  <p:childTnLst>
                                    <p:set>
                                      <p:cBhvr>
                                        <p:cTn id="2196" dur="1" fill="hold">
                                          <p:stCondLst>
                                            <p:cond delay="0"/>
                                          </p:stCondLst>
                                        </p:cTn>
                                        <p:tgtEl>
                                          <p:spTgt spid="743"/>
                                        </p:tgtEl>
                                        <p:attrNameLst>
                                          <p:attrName>style.visibility</p:attrName>
                                        </p:attrNameLst>
                                      </p:cBhvr>
                                      <p:to>
                                        <p:strVal val="visible"/>
                                      </p:to>
                                    </p:set>
                                    <p:animEffect transition="in" filter="fade">
                                      <p:cBhvr>
                                        <p:cTn id="2197" dur="500"/>
                                        <p:tgtEl>
                                          <p:spTgt spid="743"/>
                                        </p:tgtEl>
                                      </p:cBhvr>
                                    </p:animEffect>
                                  </p:childTnLst>
                                </p:cTn>
                              </p:par>
                            </p:childTnLst>
                          </p:cTn>
                        </p:par>
                        <p:par>
                          <p:cTn id="2198" fill="hold">
                            <p:stCondLst>
                              <p:cond delay="22900"/>
                            </p:stCondLst>
                            <p:childTnLst>
                              <p:par>
                                <p:cTn id="2199" presetID="10" presetClass="entr" presetSubtype="0" fill="hold" grpId="0" nodeType="afterEffect">
                                  <p:stCondLst>
                                    <p:cond delay="0"/>
                                  </p:stCondLst>
                                  <p:childTnLst>
                                    <p:set>
                                      <p:cBhvr>
                                        <p:cTn id="2200" dur="1" fill="hold">
                                          <p:stCondLst>
                                            <p:cond delay="0"/>
                                          </p:stCondLst>
                                        </p:cTn>
                                        <p:tgtEl>
                                          <p:spTgt spid="744"/>
                                        </p:tgtEl>
                                        <p:attrNameLst>
                                          <p:attrName>style.visibility</p:attrName>
                                        </p:attrNameLst>
                                      </p:cBhvr>
                                      <p:to>
                                        <p:strVal val="visible"/>
                                      </p:to>
                                    </p:set>
                                    <p:animEffect transition="in" filter="fade">
                                      <p:cBhvr>
                                        <p:cTn id="2201" dur="500"/>
                                        <p:tgtEl>
                                          <p:spTgt spid="744"/>
                                        </p:tgtEl>
                                      </p:cBhvr>
                                    </p:animEffect>
                                  </p:childTnLst>
                                </p:cTn>
                              </p:par>
                              <p:par>
                                <p:cTn id="2202" presetID="10" presetClass="entr" presetSubtype="0" fill="hold" grpId="0" nodeType="withEffect">
                                  <p:stCondLst>
                                    <p:cond delay="300"/>
                                  </p:stCondLst>
                                  <p:childTnLst>
                                    <p:set>
                                      <p:cBhvr>
                                        <p:cTn id="2203" dur="1" fill="hold">
                                          <p:stCondLst>
                                            <p:cond delay="0"/>
                                          </p:stCondLst>
                                        </p:cTn>
                                        <p:tgtEl>
                                          <p:spTgt spid="745"/>
                                        </p:tgtEl>
                                        <p:attrNameLst>
                                          <p:attrName>style.visibility</p:attrName>
                                        </p:attrNameLst>
                                      </p:cBhvr>
                                      <p:to>
                                        <p:strVal val="visible"/>
                                      </p:to>
                                    </p:set>
                                    <p:animEffect transition="in" filter="fade">
                                      <p:cBhvr>
                                        <p:cTn id="2204" dur="500"/>
                                        <p:tgtEl>
                                          <p:spTgt spid="745"/>
                                        </p:tgtEl>
                                      </p:cBhvr>
                                    </p:animEffect>
                                  </p:childTnLst>
                                </p:cTn>
                              </p:par>
                              <p:par>
                                <p:cTn id="2205" presetID="10" presetClass="entr" presetSubtype="0" fill="hold" grpId="0" nodeType="withEffect">
                                  <p:stCondLst>
                                    <p:cond delay="100"/>
                                  </p:stCondLst>
                                  <p:childTnLst>
                                    <p:set>
                                      <p:cBhvr>
                                        <p:cTn id="2206" dur="1" fill="hold">
                                          <p:stCondLst>
                                            <p:cond delay="0"/>
                                          </p:stCondLst>
                                        </p:cTn>
                                        <p:tgtEl>
                                          <p:spTgt spid="746"/>
                                        </p:tgtEl>
                                        <p:attrNameLst>
                                          <p:attrName>style.visibility</p:attrName>
                                        </p:attrNameLst>
                                      </p:cBhvr>
                                      <p:to>
                                        <p:strVal val="visible"/>
                                      </p:to>
                                    </p:set>
                                    <p:animEffect transition="in" filter="fade">
                                      <p:cBhvr>
                                        <p:cTn id="2207" dur="500"/>
                                        <p:tgtEl>
                                          <p:spTgt spid="746"/>
                                        </p:tgtEl>
                                      </p:cBhvr>
                                    </p:animEffect>
                                  </p:childTnLst>
                                </p:cTn>
                              </p:par>
                              <p:par>
                                <p:cTn id="2208" presetID="10" presetClass="entr" presetSubtype="0" fill="hold" grpId="0" nodeType="withEffect">
                                  <p:stCondLst>
                                    <p:cond delay="100"/>
                                  </p:stCondLst>
                                  <p:childTnLst>
                                    <p:set>
                                      <p:cBhvr>
                                        <p:cTn id="2209" dur="1" fill="hold">
                                          <p:stCondLst>
                                            <p:cond delay="0"/>
                                          </p:stCondLst>
                                        </p:cTn>
                                        <p:tgtEl>
                                          <p:spTgt spid="747"/>
                                        </p:tgtEl>
                                        <p:attrNameLst>
                                          <p:attrName>style.visibility</p:attrName>
                                        </p:attrNameLst>
                                      </p:cBhvr>
                                      <p:to>
                                        <p:strVal val="visible"/>
                                      </p:to>
                                    </p:set>
                                    <p:animEffect transition="in" filter="fade">
                                      <p:cBhvr>
                                        <p:cTn id="2210" dur="500"/>
                                        <p:tgtEl>
                                          <p:spTgt spid="747"/>
                                        </p:tgtEl>
                                      </p:cBhvr>
                                    </p:animEffect>
                                  </p:childTnLst>
                                </p:cTn>
                              </p:par>
                              <p:par>
                                <p:cTn id="2211" presetID="10" presetClass="entr" presetSubtype="0" fill="hold" grpId="0" nodeType="withEffect">
                                  <p:stCondLst>
                                    <p:cond delay="300"/>
                                  </p:stCondLst>
                                  <p:childTnLst>
                                    <p:set>
                                      <p:cBhvr>
                                        <p:cTn id="2212" dur="1" fill="hold">
                                          <p:stCondLst>
                                            <p:cond delay="0"/>
                                          </p:stCondLst>
                                        </p:cTn>
                                        <p:tgtEl>
                                          <p:spTgt spid="748"/>
                                        </p:tgtEl>
                                        <p:attrNameLst>
                                          <p:attrName>style.visibility</p:attrName>
                                        </p:attrNameLst>
                                      </p:cBhvr>
                                      <p:to>
                                        <p:strVal val="visible"/>
                                      </p:to>
                                    </p:set>
                                    <p:animEffect transition="in" filter="fade">
                                      <p:cBhvr>
                                        <p:cTn id="2213" dur="500"/>
                                        <p:tgtEl>
                                          <p:spTgt spid="748"/>
                                        </p:tgtEl>
                                      </p:cBhvr>
                                    </p:animEffect>
                                  </p:childTnLst>
                                </p:cTn>
                              </p:par>
                              <p:par>
                                <p:cTn id="2214" presetID="10" presetClass="entr" presetSubtype="0" fill="hold" grpId="0" nodeType="withEffect">
                                  <p:stCondLst>
                                    <p:cond delay="0"/>
                                  </p:stCondLst>
                                  <p:childTnLst>
                                    <p:set>
                                      <p:cBhvr>
                                        <p:cTn id="2215" dur="1" fill="hold">
                                          <p:stCondLst>
                                            <p:cond delay="0"/>
                                          </p:stCondLst>
                                        </p:cTn>
                                        <p:tgtEl>
                                          <p:spTgt spid="749"/>
                                        </p:tgtEl>
                                        <p:attrNameLst>
                                          <p:attrName>style.visibility</p:attrName>
                                        </p:attrNameLst>
                                      </p:cBhvr>
                                      <p:to>
                                        <p:strVal val="visible"/>
                                      </p:to>
                                    </p:set>
                                    <p:animEffect transition="in" filter="fade">
                                      <p:cBhvr>
                                        <p:cTn id="2216" dur="500"/>
                                        <p:tgtEl>
                                          <p:spTgt spid="749"/>
                                        </p:tgtEl>
                                      </p:cBhvr>
                                    </p:animEffect>
                                  </p:childTnLst>
                                </p:cTn>
                              </p:par>
                              <p:par>
                                <p:cTn id="2217" presetID="10" presetClass="entr" presetSubtype="0" fill="hold" grpId="0" nodeType="withEffect">
                                  <p:stCondLst>
                                    <p:cond delay="300"/>
                                  </p:stCondLst>
                                  <p:childTnLst>
                                    <p:set>
                                      <p:cBhvr>
                                        <p:cTn id="2218" dur="1" fill="hold">
                                          <p:stCondLst>
                                            <p:cond delay="0"/>
                                          </p:stCondLst>
                                        </p:cTn>
                                        <p:tgtEl>
                                          <p:spTgt spid="750"/>
                                        </p:tgtEl>
                                        <p:attrNameLst>
                                          <p:attrName>style.visibility</p:attrName>
                                        </p:attrNameLst>
                                      </p:cBhvr>
                                      <p:to>
                                        <p:strVal val="visible"/>
                                      </p:to>
                                    </p:set>
                                    <p:animEffect transition="in" filter="fade">
                                      <p:cBhvr>
                                        <p:cTn id="2219" dur="500"/>
                                        <p:tgtEl>
                                          <p:spTgt spid="750"/>
                                        </p:tgtEl>
                                      </p:cBhvr>
                                    </p:animEffect>
                                  </p:childTnLst>
                                </p:cTn>
                              </p:par>
                              <p:par>
                                <p:cTn id="2220" presetID="10" presetClass="entr" presetSubtype="0" fill="hold" grpId="0" nodeType="withEffect">
                                  <p:stCondLst>
                                    <p:cond delay="300"/>
                                  </p:stCondLst>
                                  <p:childTnLst>
                                    <p:set>
                                      <p:cBhvr>
                                        <p:cTn id="2221" dur="1" fill="hold">
                                          <p:stCondLst>
                                            <p:cond delay="0"/>
                                          </p:stCondLst>
                                        </p:cTn>
                                        <p:tgtEl>
                                          <p:spTgt spid="751"/>
                                        </p:tgtEl>
                                        <p:attrNameLst>
                                          <p:attrName>style.visibility</p:attrName>
                                        </p:attrNameLst>
                                      </p:cBhvr>
                                      <p:to>
                                        <p:strVal val="visible"/>
                                      </p:to>
                                    </p:set>
                                    <p:animEffect transition="in" filter="fade">
                                      <p:cBhvr>
                                        <p:cTn id="2222" dur="500"/>
                                        <p:tgtEl>
                                          <p:spTgt spid="751"/>
                                        </p:tgtEl>
                                      </p:cBhvr>
                                    </p:animEffect>
                                  </p:childTnLst>
                                </p:cTn>
                              </p:par>
                              <p:par>
                                <p:cTn id="2223" presetID="10" presetClass="entr" presetSubtype="0" fill="hold" grpId="0" nodeType="withEffect">
                                  <p:stCondLst>
                                    <p:cond delay="200"/>
                                  </p:stCondLst>
                                  <p:childTnLst>
                                    <p:set>
                                      <p:cBhvr>
                                        <p:cTn id="2224" dur="1" fill="hold">
                                          <p:stCondLst>
                                            <p:cond delay="0"/>
                                          </p:stCondLst>
                                        </p:cTn>
                                        <p:tgtEl>
                                          <p:spTgt spid="752"/>
                                        </p:tgtEl>
                                        <p:attrNameLst>
                                          <p:attrName>style.visibility</p:attrName>
                                        </p:attrNameLst>
                                      </p:cBhvr>
                                      <p:to>
                                        <p:strVal val="visible"/>
                                      </p:to>
                                    </p:set>
                                    <p:animEffect transition="in" filter="fade">
                                      <p:cBhvr>
                                        <p:cTn id="2225" dur="500"/>
                                        <p:tgtEl>
                                          <p:spTgt spid="752"/>
                                        </p:tgtEl>
                                      </p:cBhvr>
                                    </p:animEffect>
                                  </p:childTnLst>
                                </p:cTn>
                              </p:par>
                              <p:par>
                                <p:cTn id="2226" presetID="10" presetClass="entr" presetSubtype="0" fill="hold" grpId="0" nodeType="withEffect">
                                  <p:stCondLst>
                                    <p:cond delay="300"/>
                                  </p:stCondLst>
                                  <p:childTnLst>
                                    <p:set>
                                      <p:cBhvr>
                                        <p:cTn id="2227" dur="1" fill="hold">
                                          <p:stCondLst>
                                            <p:cond delay="0"/>
                                          </p:stCondLst>
                                        </p:cTn>
                                        <p:tgtEl>
                                          <p:spTgt spid="753"/>
                                        </p:tgtEl>
                                        <p:attrNameLst>
                                          <p:attrName>style.visibility</p:attrName>
                                        </p:attrNameLst>
                                      </p:cBhvr>
                                      <p:to>
                                        <p:strVal val="visible"/>
                                      </p:to>
                                    </p:set>
                                    <p:animEffect transition="in" filter="fade">
                                      <p:cBhvr>
                                        <p:cTn id="2228" dur="500"/>
                                        <p:tgtEl>
                                          <p:spTgt spid="753"/>
                                        </p:tgtEl>
                                      </p:cBhvr>
                                    </p:animEffect>
                                  </p:childTnLst>
                                </p:cTn>
                              </p:par>
                              <p:par>
                                <p:cTn id="2229" presetID="10" presetClass="entr" presetSubtype="0" fill="hold" grpId="0" nodeType="withEffect">
                                  <p:stCondLst>
                                    <p:cond delay="100"/>
                                  </p:stCondLst>
                                  <p:childTnLst>
                                    <p:set>
                                      <p:cBhvr>
                                        <p:cTn id="2230" dur="1" fill="hold">
                                          <p:stCondLst>
                                            <p:cond delay="0"/>
                                          </p:stCondLst>
                                        </p:cTn>
                                        <p:tgtEl>
                                          <p:spTgt spid="754"/>
                                        </p:tgtEl>
                                        <p:attrNameLst>
                                          <p:attrName>style.visibility</p:attrName>
                                        </p:attrNameLst>
                                      </p:cBhvr>
                                      <p:to>
                                        <p:strVal val="visible"/>
                                      </p:to>
                                    </p:set>
                                    <p:animEffect transition="in" filter="fade">
                                      <p:cBhvr>
                                        <p:cTn id="2231" dur="500"/>
                                        <p:tgtEl>
                                          <p:spTgt spid="754"/>
                                        </p:tgtEl>
                                      </p:cBhvr>
                                    </p:animEffect>
                                  </p:childTnLst>
                                </p:cTn>
                              </p:par>
                              <p:par>
                                <p:cTn id="2232" presetID="10" presetClass="entr" presetSubtype="0" fill="hold" grpId="0" nodeType="withEffect">
                                  <p:stCondLst>
                                    <p:cond delay="300"/>
                                  </p:stCondLst>
                                  <p:childTnLst>
                                    <p:set>
                                      <p:cBhvr>
                                        <p:cTn id="2233" dur="1" fill="hold">
                                          <p:stCondLst>
                                            <p:cond delay="0"/>
                                          </p:stCondLst>
                                        </p:cTn>
                                        <p:tgtEl>
                                          <p:spTgt spid="755"/>
                                        </p:tgtEl>
                                        <p:attrNameLst>
                                          <p:attrName>style.visibility</p:attrName>
                                        </p:attrNameLst>
                                      </p:cBhvr>
                                      <p:to>
                                        <p:strVal val="visible"/>
                                      </p:to>
                                    </p:set>
                                    <p:animEffect transition="in" filter="fade">
                                      <p:cBhvr>
                                        <p:cTn id="2234" dur="500"/>
                                        <p:tgtEl>
                                          <p:spTgt spid="755"/>
                                        </p:tgtEl>
                                      </p:cBhvr>
                                    </p:animEffect>
                                  </p:childTnLst>
                                </p:cTn>
                              </p:par>
                              <p:par>
                                <p:cTn id="2235" presetID="10" presetClass="entr" presetSubtype="0" fill="hold" grpId="0" nodeType="withEffect">
                                  <p:stCondLst>
                                    <p:cond delay="300"/>
                                  </p:stCondLst>
                                  <p:childTnLst>
                                    <p:set>
                                      <p:cBhvr>
                                        <p:cTn id="2236" dur="1" fill="hold">
                                          <p:stCondLst>
                                            <p:cond delay="0"/>
                                          </p:stCondLst>
                                        </p:cTn>
                                        <p:tgtEl>
                                          <p:spTgt spid="756"/>
                                        </p:tgtEl>
                                        <p:attrNameLst>
                                          <p:attrName>style.visibility</p:attrName>
                                        </p:attrNameLst>
                                      </p:cBhvr>
                                      <p:to>
                                        <p:strVal val="visible"/>
                                      </p:to>
                                    </p:set>
                                    <p:animEffect transition="in" filter="fade">
                                      <p:cBhvr>
                                        <p:cTn id="2237" dur="500"/>
                                        <p:tgtEl>
                                          <p:spTgt spid="756"/>
                                        </p:tgtEl>
                                      </p:cBhvr>
                                    </p:animEffect>
                                  </p:childTnLst>
                                </p:cTn>
                              </p:par>
                              <p:par>
                                <p:cTn id="2238" presetID="10" presetClass="entr" presetSubtype="0" fill="hold" grpId="0" nodeType="withEffect">
                                  <p:stCondLst>
                                    <p:cond delay="300"/>
                                  </p:stCondLst>
                                  <p:childTnLst>
                                    <p:set>
                                      <p:cBhvr>
                                        <p:cTn id="2239" dur="1" fill="hold">
                                          <p:stCondLst>
                                            <p:cond delay="0"/>
                                          </p:stCondLst>
                                        </p:cTn>
                                        <p:tgtEl>
                                          <p:spTgt spid="757"/>
                                        </p:tgtEl>
                                        <p:attrNameLst>
                                          <p:attrName>style.visibility</p:attrName>
                                        </p:attrNameLst>
                                      </p:cBhvr>
                                      <p:to>
                                        <p:strVal val="visible"/>
                                      </p:to>
                                    </p:set>
                                    <p:animEffect transition="in" filter="fade">
                                      <p:cBhvr>
                                        <p:cTn id="2240" dur="500"/>
                                        <p:tgtEl>
                                          <p:spTgt spid="757"/>
                                        </p:tgtEl>
                                      </p:cBhvr>
                                    </p:animEffect>
                                  </p:childTnLst>
                                </p:cTn>
                              </p:par>
                              <p:par>
                                <p:cTn id="2241" presetID="10" presetClass="entr" presetSubtype="0" fill="hold" grpId="0" nodeType="withEffect">
                                  <p:stCondLst>
                                    <p:cond delay="300"/>
                                  </p:stCondLst>
                                  <p:childTnLst>
                                    <p:set>
                                      <p:cBhvr>
                                        <p:cTn id="2242" dur="1" fill="hold">
                                          <p:stCondLst>
                                            <p:cond delay="0"/>
                                          </p:stCondLst>
                                        </p:cTn>
                                        <p:tgtEl>
                                          <p:spTgt spid="758"/>
                                        </p:tgtEl>
                                        <p:attrNameLst>
                                          <p:attrName>style.visibility</p:attrName>
                                        </p:attrNameLst>
                                      </p:cBhvr>
                                      <p:to>
                                        <p:strVal val="visible"/>
                                      </p:to>
                                    </p:set>
                                    <p:animEffect transition="in" filter="fade">
                                      <p:cBhvr>
                                        <p:cTn id="2243" dur="500"/>
                                        <p:tgtEl>
                                          <p:spTgt spid="758"/>
                                        </p:tgtEl>
                                      </p:cBhvr>
                                    </p:animEffect>
                                  </p:childTnLst>
                                </p:cTn>
                              </p:par>
                              <p:par>
                                <p:cTn id="2244" presetID="10" presetClass="entr" presetSubtype="0" fill="hold" grpId="0" nodeType="withEffect">
                                  <p:stCondLst>
                                    <p:cond delay="200"/>
                                  </p:stCondLst>
                                  <p:childTnLst>
                                    <p:set>
                                      <p:cBhvr>
                                        <p:cTn id="2245" dur="1" fill="hold">
                                          <p:stCondLst>
                                            <p:cond delay="0"/>
                                          </p:stCondLst>
                                        </p:cTn>
                                        <p:tgtEl>
                                          <p:spTgt spid="759"/>
                                        </p:tgtEl>
                                        <p:attrNameLst>
                                          <p:attrName>style.visibility</p:attrName>
                                        </p:attrNameLst>
                                      </p:cBhvr>
                                      <p:to>
                                        <p:strVal val="visible"/>
                                      </p:to>
                                    </p:set>
                                    <p:animEffect transition="in" filter="fade">
                                      <p:cBhvr>
                                        <p:cTn id="2246" dur="500"/>
                                        <p:tgtEl>
                                          <p:spTgt spid="759"/>
                                        </p:tgtEl>
                                      </p:cBhvr>
                                    </p:animEffect>
                                  </p:childTnLst>
                                </p:cTn>
                              </p:par>
                              <p:par>
                                <p:cTn id="2247" presetID="10" presetClass="entr" presetSubtype="0" fill="hold" grpId="0" nodeType="withEffect">
                                  <p:stCondLst>
                                    <p:cond delay="100"/>
                                  </p:stCondLst>
                                  <p:childTnLst>
                                    <p:set>
                                      <p:cBhvr>
                                        <p:cTn id="2248" dur="1" fill="hold">
                                          <p:stCondLst>
                                            <p:cond delay="0"/>
                                          </p:stCondLst>
                                        </p:cTn>
                                        <p:tgtEl>
                                          <p:spTgt spid="760"/>
                                        </p:tgtEl>
                                        <p:attrNameLst>
                                          <p:attrName>style.visibility</p:attrName>
                                        </p:attrNameLst>
                                      </p:cBhvr>
                                      <p:to>
                                        <p:strVal val="visible"/>
                                      </p:to>
                                    </p:set>
                                    <p:animEffect transition="in" filter="fade">
                                      <p:cBhvr>
                                        <p:cTn id="2249" dur="500"/>
                                        <p:tgtEl>
                                          <p:spTgt spid="760"/>
                                        </p:tgtEl>
                                      </p:cBhvr>
                                    </p:animEffect>
                                  </p:childTnLst>
                                </p:cTn>
                              </p:par>
                              <p:par>
                                <p:cTn id="2250" presetID="10" presetClass="entr" presetSubtype="0" fill="hold" grpId="0" nodeType="withEffect">
                                  <p:stCondLst>
                                    <p:cond delay="300"/>
                                  </p:stCondLst>
                                  <p:childTnLst>
                                    <p:set>
                                      <p:cBhvr>
                                        <p:cTn id="2251" dur="1" fill="hold">
                                          <p:stCondLst>
                                            <p:cond delay="0"/>
                                          </p:stCondLst>
                                        </p:cTn>
                                        <p:tgtEl>
                                          <p:spTgt spid="761"/>
                                        </p:tgtEl>
                                        <p:attrNameLst>
                                          <p:attrName>style.visibility</p:attrName>
                                        </p:attrNameLst>
                                      </p:cBhvr>
                                      <p:to>
                                        <p:strVal val="visible"/>
                                      </p:to>
                                    </p:set>
                                    <p:animEffect transition="in" filter="fade">
                                      <p:cBhvr>
                                        <p:cTn id="2252" dur="500"/>
                                        <p:tgtEl>
                                          <p:spTgt spid="761"/>
                                        </p:tgtEl>
                                      </p:cBhvr>
                                    </p:animEffect>
                                  </p:childTnLst>
                                </p:cTn>
                              </p:par>
                              <p:par>
                                <p:cTn id="2253" presetID="10" presetClass="entr" presetSubtype="0" fill="hold" grpId="0" nodeType="withEffect">
                                  <p:stCondLst>
                                    <p:cond delay="100"/>
                                  </p:stCondLst>
                                  <p:childTnLst>
                                    <p:set>
                                      <p:cBhvr>
                                        <p:cTn id="2254" dur="1" fill="hold">
                                          <p:stCondLst>
                                            <p:cond delay="0"/>
                                          </p:stCondLst>
                                        </p:cTn>
                                        <p:tgtEl>
                                          <p:spTgt spid="762"/>
                                        </p:tgtEl>
                                        <p:attrNameLst>
                                          <p:attrName>style.visibility</p:attrName>
                                        </p:attrNameLst>
                                      </p:cBhvr>
                                      <p:to>
                                        <p:strVal val="visible"/>
                                      </p:to>
                                    </p:set>
                                    <p:animEffect transition="in" filter="fade">
                                      <p:cBhvr>
                                        <p:cTn id="2255" dur="500"/>
                                        <p:tgtEl>
                                          <p:spTgt spid="762"/>
                                        </p:tgtEl>
                                      </p:cBhvr>
                                    </p:animEffect>
                                  </p:childTnLst>
                                </p:cTn>
                              </p:par>
                              <p:par>
                                <p:cTn id="2256" presetID="10" presetClass="entr" presetSubtype="0" fill="hold" grpId="0" nodeType="withEffect">
                                  <p:stCondLst>
                                    <p:cond delay="300"/>
                                  </p:stCondLst>
                                  <p:childTnLst>
                                    <p:set>
                                      <p:cBhvr>
                                        <p:cTn id="2257" dur="1" fill="hold">
                                          <p:stCondLst>
                                            <p:cond delay="0"/>
                                          </p:stCondLst>
                                        </p:cTn>
                                        <p:tgtEl>
                                          <p:spTgt spid="763"/>
                                        </p:tgtEl>
                                        <p:attrNameLst>
                                          <p:attrName>style.visibility</p:attrName>
                                        </p:attrNameLst>
                                      </p:cBhvr>
                                      <p:to>
                                        <p:strVal val="visible"/>
                                      </p:to>
                                    </p:set>
                                    <p:animEffect transition="in" filter="fade">
                                      <p:cBhvr>
                                        <p:cTn id="2258" dur="500"/>
                                        <p:tgtEl>
                                          <p:spTgt spid="763"/>
                                        </p:tgtEl>
                                      </p:cBhvr>
                                    </p:animEffect>
                                  </p:childTnLst>
                                </p:cTn>
                              </p:par>
                              <p:par>
                                <p:cTn id="2259" presetID="10" presetClass="entr" presetSubtype="0" fill="hold" grpId="0" nodeType="withEffect">
                                  <p:stCondLst>
                                    <p:cond delay="200"/>
                                  </p:stCondLst>
                                  <p:childTnLst>
                                    <p:set>
                                      <p:cBhvr>
                                        <p:cTn id="2260" dur="1" fill="hold">
                                          <p:stCondLst>
                                            <p:cond delay="0"/>
                                          </p:stCondLst>
                                        </p:cTn>
                                        <p:tgtEl>
                                          <p:spTgt spid="764"/>
                                        </p:tgtEl>
                                        <p:attrNameLst>
                                          <p:attrName>style.visibility</p:attrName>
                                        </p:attrNameLst>
                                      </p:cBhvr>
                                      <p:to>
                                        <p:strVal val="visible"/>
                                      </p:to>
                                    </p:set>
                                    <p:animEffect transition="in" filter="fade">
                                      <p:cBhvr>
                                        <p:cTn id="2261" dur="500"/>
                                        <p:tgtEl>
                                          <p:spTgt spid="764"/>
                                        </p:tgtEl>
                                      </p:cBhvr>
                                    </p:animEffect>
                                  </p:childTnLst>
                                </p:cTn>
                              </p:par>
                              <p:par>
                                <p:cTn id="2262" presetID="10" presetClass="entr" presetSubtype="0" fill="hold" grpId="0" nodeType="withEffect">
                                  <p:stCondLst>
                                    <p:cond delay="300"/>
                                  </p:stCondLst>
                                  <p:childTnLst>
                                    <p:set>
                                      <p:cBhvr>
                                        <p:cTn id="2263" dur="1" fill="hold">
                                          <p:stCondLst>
                                            <p:cond delay="0"/>
                                          </p:stCondLst>
                                        </p:cTn>
                                        <p:tgtEl>
                                          <p:spTgt spid="765"/>
                                        </p:tgtEl>
                                        <p:attrNameLst>
                                          <p:attrName>style.visibility</p:attrName>
                                        </p:attrNameLst>
                                      </p:cBhvr>
                                      <p:to>
                                        <p:strVal val="visible"/>
                                      </p:to>
                                    </p:set>
                                    <p:animEffect transition="in" filter="fade">
                                      <p:cBhvr>
                                        <p:cTn id="2264" dur="500"/>
                                        <p:tgtEl>
                                          <p:spTgt spid="765"/>
                                        </p:tgtEl>
                                      </p:cBhvr>
                                    </p:animEffect>
                                  </p:childTnLst>
                                </p:cTn>
                              </p:par>
                              <p:par>
                                <p:cTn id="2265" presetID="10" presetClass="entr" presetSubtype="0" fill="hold" grpId="0" nodeType="withEffect">
                                  <p:stCondLst>
                                    <p:cond delay="100"/>
                                  </p:stCondLst>
                                  <p:childTnLst>
                                    <p:set>
                                      <p:cBhvr>
                                        <p:cTn id="2266" dur="1" fill="hold">
                                          <p:stCondLst>
                                            <p:cond delay="0"/>
                                          </p:stCondLst>
                                        </p:cTn>
                                        <p:tgtEl>
                                          <p:spTgt spid="766"/>
                                        </p:tgtEl>
                                        <p:attrNameLst>
                                          <p:attrName>style.visibility</p:attrName>
                                        </p:attrNameLst>
                                      </p:cBhvr>
                                      <p:to>
                                        <p:strVal val="visible"/>
                                      </p:to>
                                    </p:set>
                                    <p:animEffect transition="in" filter="fade">
                                      <p:cBhvr>
                                        <p:cTn id="2267" dur="500"/>
                                        <p:tgtEl>
                                          <p:spTgt spid="766"/>
                                        </p:tgtEl>
                                      </p:cBhvr>
                                    </p:animEffect>
                                  </p:childTnLst>
                                </p:cTn>
                              </p:par>
                              <p:par>
                                <p:cTn id="2268" presetID="10" presetClass="entr" presetSubtype="0" fill="hold" grpId="0" nodeType="withEffect">
                                  <p:stCondLst>
                                    <p:cond delay="300"/>
                                  </p:stCondLst>
                                  <p:childTnLst>
                                    <p:set>
                                      <p:cBhvr>
                                        <p:cTn id="2269" dur="1" fill="hold">
                                          <p:stCondLst>
                                            <p:cond delay="0"/>
                                          </p:stCondLst>
                                        </p:cTn>
                                        <p:tgtEl>
                                          <p:spTgt spid="767"/>
                                        </p:tgtEl>
                                        <p:attrNameLst>
                                          <p:attrName>style.visibility</p:attrName>
                                        </p:attrNameLst>
                                      </p:cBhvr>
                                      <p:to>
                                        <p:strVal val="visible"/>
                                      </p:to>
                                    </p:set>
                                    <p:animEffect transition="in" filter="fade">
                                      <p:cBhvr>
                                        <p:cTn id="2270" dur="500"/>
                                        <p:tgtEl>
                                          <p:spTgt spid="767"/>
                                        </p:tgtEl>
                                      </p:cBhvr>
                                    </p:animEffect>
                                  </p:childTnLst>
                                </p:cTn>
                              </p:par>
                              <p:par>
                                <p:cTn id="2271" presetID="10" presetClass="entr" presetSubtype="0" fill="hold" grpId="0" nodeType="withEffect">
                                  <p:stCondLst>
                                    <p:cond delay="300"/>
                                  </p:stCondLst>
                                  <p:childTnLst>
                                    <p:set>
                                      <p:cBhvr>
                                        <p:cTn id="2272" dur="1" fill="hold">
                                          <p:stCondLst>
                                            <p:cond delay="0"/>
                                          </p:stCondLst>
                                        </p:cTn>
                                        <p:tgtEl>
                                          <p:spTgt spid="768"/>
                                        </p:tgtEl>
                                        <p:attrNameLst>
                                          <p:attrName>style.visibility</p:attrName>
                                        </p:attrNameLst>
                                      </p:cBhvr>
                                      <p:to>
                                        <p:strVal val="visible"/>
                                      </p:to>
                                    </p:set>
                                    <p:animEffect transition="in" filter="fade">
                                      <p:cBhvr>
                                        <p:cTn id="2273" dur="500"/>
                                        <p:tgtEl>
                                          <p:spTgt spid="768"/>
                                        </p:tgtEl>
                                      </p:cBhvr>
                                    </p:animEffect>
                                  </p:childTnLst>
                                </p:cTn>
                              </p:par>
                              <p:par>
                                <p:cTn id="2274" presetID="10" presetClass="entr" presetSubtype="0" fill="hold" grpId="0" nodeType="withEffect">
                                  <p:stCondLst>
                                    <p:cond delay="300"/>
                                  </p:stCondLst>
                                  <p:childTnLst>
                                    <p:set>
                                      <p:cBhvr>
                                        <p:cTn id="2275" dur="1" fill="hold">
                                          <p:stCondLst>
                                            <p:cond delay="0"/>
                                          </p:stCondLst>
                                        </p:cTn>
                                        <p:tgtEl>
                                          <p:spTgt spid="769"/>
                                        </p:tgtEl>
                                        <p:attrNameLst>
                                          <p:attrName>style.visibility</p:attrName>
                                        </p:attrNameLst>
                                      </p:cBhvr>
                                      <p:to>
                                        <p:strVal val="visible"/>
                                      </p:to>
                                    </p:set>
                                    <p:animEffect transition="in" filter="fade">
                                      <p:cBhvr>
                                        <p:cTn id="2276" dur="500"/>
                                        <p:tgtEl>
                                          <p:spTgt spid="769"/>
                                        </p:tgtEl>
                                      </p:cBhvr>
                                    </p:animEffect>
                                  </p:childTnLst>
                                </p:cTn>
                              </p:par>
                              <p:par>
                                <p:cTn id="2277" presetID="10" presetClass="entr" presetSubtype="0" fill="hold" grpId="0" nodeType="withEffect">
                                  <p:stCondLst>
                                    <p:cond delay="200"/>
                                  </p:stCondLst>
                                  <p:childTnLst>
                                    <p:set>
                                      <p:cBhvr>
                                        <p:cTn id="2278" dur="1" fill="hold">
                                          <p:stCondLst>
                                            <p:cond delay="0"/>
                                          </p:stCondLst>
                                        </p:cTn>
                                        <p:tgtEl>
                                          <p:spTgt spid="770"/>
                                        </p:tgtEl>
                                        <p:attrNameLst>
                                          <p:attrName>style.visibility</p:attrName>
                                        </p:attrNameLst>
                                      </p:cBhvr>
                                      <p:to>
                                        <p:strVal val="visible"/>
                                      </p:to>
                                    </p:set>
                                    <p:animEffect transition="in" filter="fade">
                                      <p:cBhvr>
                                        <p:cTn id="2279" dur="500"/>
                                        <p:tgtEl>
                                          <p:spTgt spid="770"/>
                                        </p:tgtEl>
                                      </p:cBhvr>
                                    </p:animEffect>
                                  </p:childTnLst>
                                </p:cTn>
                              </p:par>
                              <p:par>
                                <p:cTn id="2280" presetID="10" presetClass="entr" presetSubtype="0" fill="hold" grpId="0" nodeType="withEffect">
                                  <p:stCondLst>
                                    <p:cond delay="300"/>
                                  </p:stCondLst>
                                  <p:childTnLst>
                                    <p:set>
                                      <p:cBhvr>
                                        <p:cTn id="2281" dur="1" fill="hold">
                                          <p:stCondLst>
                                            <p:cond delay="0"/>
                                          </p:stCondLst>
                                        </p:cTn>
                                        <p:tgtEl>
                                          <p:spTgt spid="771"/>
                                        </p:tgtEl>
                                        <p:attrNameLst>
                                          <p:attrName>style.visibility</p:attrName>
                                        </p:attrNameLst>
                                      </p:cBhvr>
                                      <p:to>
                                        <p:strVal val="visible"/>
                                      </p:to>
                                    </p:set>
                                    <p:animEffect transition="in" filter="fade">
                                      <p:cBhvr>
                                        <p:cTn id="2282" dur="500"/>
                                        <p:tgtEl>
                                          <p:spTgt spid="771"/>
                                        </p:tgtEl>
                                      </p:cBhvr>
                                    </p:animEffect>
                                  </p:childTnLst>
                                </p:cTn>
                              </p:par>
                              <p:par>
                                <p:cTn id="2283" presetID="10" presetClass="entr" presetSubtype="0" fill="hold" grpId="0" nodeType="withEffect">
                                  <p:stCondLst>
                                    <p:cond delay="100"/>
                                  </p:stCondLst>
                                  <p:childTnLst>
                                    <p:set>
                                      <p:cBhvr>
                                        <p:cTn id="2284" dur="1" fill="hold">
                                          <p:stCondLst>
                                            <p:cond delay="0"/>
                                          </p:stCondLst>
                                        </p:cTn>
                                        <p:tgtEl>
                                          <p:spTgt spid="772"/>
                                        </p:tgtEl>
                                        <p:attrNameLst>
                                          <p:attrName>style.visibility</p:attrName>
                                        </p:attrNameLst>
                                      </p:cBhvr>
                                      <p:to>
                                        <p:strVal val="visible"/>
                                      </p:to>
                                    </p:set>
                                    <p:animEffect transition="in" filter="fade">
                                      <p:cBhvr>
                                        <p:cTn id="2285" dur="500"/>
                                        <p:tgtEl>
                                          <p:spTgt spid="772"/>
                                        </p:tgtEl>
                                      </p:cBhvr>
                                    </p:animEffect>
                                  </p:childTnLst>
                                </p:cTn>
                              </p:par>
                              <p:par>
                                <p:cTn id="2286" presetID="10" presetClass="entr" presetSubtype="0" fill="hold" grpId="0" nodeType="withEffect">
                                  <p:stCondLst>
                                    <p:cond delay="100"/>
                                  </p:stCondLst>
                                  <p:childTnLst>
                                    <p:set>
                                      <p:cBhvr>
                                        <p:cTn id="2287" dur="1" fill="hold">
                                          <p:stCondLst>
                                            <p:cond delay="0"/>
                                          </p:stCondLst>
                                        </p:cTn>
                                        <p:tgtEl>
                                          <p:spTgt spid="773"/>
                                        </p:tgtEl>
                                        <p:attrNameLst>
                                          <p:attrName>style.visibility</p:attrName>
                                        </p:attrNameLst>
                                      </p:cBhvr>
                                      <p:to>
                                        <p:strVal val="visible"/>
                                      </p:to>
                                    </p:set>
                                    <p:animEffect transition="in" filter="fade">
                                      <p:cBhvr>
                                        <p:cTn id="2288" dur="5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P spid="49" grpId="0"/>
      <p:bldP spid="62" grpId="0"/>
      <p:bldP spid="70" grpId="0"/>
      <p:bldP spid="2" grpId="0"/>
      <p:bldP spid="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5" grpId="0"/>
      <p:bldP spid="46" grpId="0"/>
      <p:bldP spid="47" grpId="0"/>
      <p:bldP spid="48" grpId="0"/>
      <p:bldP spid="50" grpId="0"/>
      <p:bldP spid="51" grpId="0"/>
      <p:bldP spid="52" grpId="0"/>
      <p:bldP spid="54" grpId="0"/>
      <p:bldP spid="55" grpId="0"/>
      <p:bldP spid="56" grpId="0"/>
      <p:bldP spid="57" grpId="0"/>
      <p:bldP spid="58" grpId="0"/>
      <p:bldP spid="59" grpId="0"/>
      <p:bldP spid="60" grpId="0"/>
      <p:bldP spid="61" grpId="0"/>
      <p:bldP spid="63" grpId="0"/>
      <p:bldP spid="64" grpId="0"/>
      <p:bldP spid="65" grpId="0"/>
      <p:bldP spid="66" grpId="0"/>
      <p:bldP spid="67" grpId="0"/>
      <p:bldP spid="68" grpId="0"/>
      <p:bldP spid="69"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P spid="143" grpId="0"/>
      <p:bldP spid="144" grpId="0"/>
      <p:bldP spid="145" grpId="0"/>
      <p:bldP spid="146" grpId="0"/>
      <p:bldP spid="147" grpId="0"/>
      <p:bldP spid="148" grpId="0"/>
      <p:bldP spid="149" grpId="0"/>
      <p:bldP spid="150" grpId="0"/>
      <p:bldP spid="151" grpId="0"/>
      <p:bldP spid="152" grpId="0"/>
      <p:bldP spid="153" grpId="0"/>
      <p:bldP spid="154" grpId="0"/>
      <p:bldP spid="155" grpId="0"/>
      <p:bldP spid="156" grpId="0"/>
      <p:bldP spid="157" grpId="0"/>
      <p:bldP spid="158" grpId="0"/>
      <p:bldP spid="159" grpId="0"/>
      <p:bldP spid="160" grpId="0"/>
      <p:bldP spid="161" grpId="0"/>
      <p:bldP spid="162" grpId="0"/>
      <p:bldP spid="163" grpId="0"/>
      <p:bldP spid="164" grpId="0"/>
      <p:bldP spid="165" grpId="0"/>
      <p:bldP spid="166" grpId="0"/>
      <p:bldP spid="167" grpId="0"/>
      <p:bldP spid="168" grpId="0"/>
      <p:bldP spid="169" grpId="0"/>
      <p:bldP spid="170" grpId="0"/>
      <p:bldP spid="171" grpId="0"/>
      <p:bldP spid="172" grpId="0"/>
      <p:bldP spid="173" grpId="0"/>
      <p:bldP spid="174" grpId="0"/>
      <p:bldP spid="175" grpId="0"/>
      <p:bldP spid="176" grpId="0"/>
      <p:bldP spid="177" grpId="0"/>
      <p:bldP spid="178" grpId="0"/>
      <p:bldP spid="179" grpId="0"/>
      <p:bldP spid="180" grpId="0"/>
      <p:bldP spid="181" grpId="0"/>
      <p:bldP spid="182" grpId="0"/>
      <p:bldP spid="183" grpId="0"/>
      <p:bldP spid="184" grpId="0"/>
      <p:bldP spid="185" grpId="0"/>
      <p:bldP spid="186" grpId="0"/>
      <p:bldP spid="187" grpId="0"/>
      <p:bldP spid="188" grpId="0"/>
      <p:bldP spid="189" grpId="0"/>
      <p:bldP spid="190" grpId="0"/>
      <p:bldP spid="191" grpId="0"/>
      <p:bldP spid="192" grpId="0"/>
      <p:bldP spid="193" grpId="0"/>
      <p:bldP spid="194" grpId="0"/>
      <p:bldP spid="195" grpId="0"/>
      <p:bldP spid="196" grpId="0"/>
      <p:bldP spid="197" grpId="0"/>
      <p:bldP spid="198" grpId="0"/>
      <p:bldP spid="199" grpId="0"/>
      <p:bldP spid="200" grpId="0"/>
      <p:bldP spid="201" grpId="0"/>
      <p:bldP spid="202" grpId="0"/>
      <p:bldP spid="203" grpId="0"/>
      <p:bldP spid="204" grpId="0"/>
      <p:bldP spid="205" grpId="0"/>
      <p:bldP spid="206" grpId="0"/>
      <p:bldP spid="207" grpId="0"/>
      <p:bldP spid="208" grpId="0"/>
      <p:bldP spid="209" grpId="0"/>
      <p:bldP spid="210" grpId="0"/>
      <p:bldP spid="211" grpId="0"/>
      <p:bldP spid="212" grpId="0"/>
      <p:bldP spid="213" grpId="0"/>
      <p:bldP spid="214" grpId="0"/>
      <p:bldP spid="215" grpId="0"/>
      <p:bldP spid="216" grpId="0"/>
      <p:bldP spid="217" grpId="0"/>
      <p:bldP spid="218" grpId="0"/>
      <p:bldP spid="219" grpId="0"/>
      <p:bldP spid="220" grpId="0"/>
      <p:bldP spid="221" grpId="0"/>
      <p:bldP spid="222" grpId="0"/>
      <p:bldP spid="223" grpId="0"/>
      <p:bldP spid="224" grpId="0"/>
      <p:bldP spid="225" grpId="0"/>
      <p:bldP spid="226" grpId="0"/>
      <p:bldP spid="227" grpId="0"/>
      <p:bldP spid="228" grpId="0"/>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P spid="244" grpId="0"/>
      <p:bldP spid="245" grpId="0"/>
      <p:bldP spid="246" grpId="0"/>
      <p:bldP spid="247" grpId="0"/>
      <p:bldP spid="248" grpId="0"/>
      <p:bldP spid="249" grpId="0"/>
      <p:bldP spid="250" grpId="0"/>
      <p:bldP spid="251" grpId="0"/>
      <p:bldP spid="252" grpId="0"/>
      <p:bldP spid="253" grpId="0"/>
      <p:bldP spid="254" grpId="0"/>
      <p:bldP spid="255" grpId="0"/>
      <p:bldP spid="256" grpId="0"/>
      <p:bldP spid="257" grpId="0"/>
      <p:bldP spid="258" grpId="0"/>
      <p:bldP spid="259" grpId="0"/>
      <p:bldP spid="260" grpId="0"/>
      <p:bldP spid="261" grpId="0"/>
      <p:bldP spid="262" grpId="0"/>
      <p:bldP spid="263" grpId="0"/>
      <p:bldP spid="264" grpId="0"/>
      <p:bldP spid="265" grpId="0"/>
      <p:bldP spid="266" grpId="0"/>
      <p:bldP spid="267" grpId="0"/>
      <p:bldP spid="268" grpId="0"/>
      <p:bldP spid="269" grpId="0"/>
      <p:bldP spid="270" grpId="0"/>
      <p:bldP spid="271" grpId="0"/>
      <p:bldP spid="272" grpId="0"/>
      <p:bldP spid="273" grpId="0"/>
      <p:bldP spid="274" grpId="0"/>
      <p:bldP spid="275" grpId="0"/>
      <p:bldP spid="276" grpId="0"/>
      <p:bldP spid="277" grpId="0"/>
      <p:bldP spid="278" grpId="0"/>
      <p:bldP spid="279" grpId="0"/>
      <p:bldP spid="280" grpId="0"/>
      <p:bldP spid="281" grpId="0"/>
      <p:bldP spid="282" grpId="0"/>
      <p:bldP spid="283" grpId="0"/>
      <p:bldP spid="284" grpId="0"/>
      <p:bldP spid="285" grpId="0"/>
      <p:bldP spid="286" grpId="0"/>
      <p:bldP spid="287" grpId="0"/>
      <p:bldP spid="288" grpId="0"/>
      <p:bldP spid="289" grpId="0"/>
      <p:bldP spid="290" grpId="0"/>
      <p:bldP spid="291" grpId="0"/>
      <p:bldP spid="292" grpId="0"/>
      <p:bldP spid="293" grpId="0"/>
      <p:bldP spid="294" grpId="0"/>
      <p:bldP spid="295" grpId="0"/>
      <p:bldP spid="296" grpId="0"/>
      <p:bldP spid="297" grpId="0"/>
      <p:bldP spid="298" grpId="0"/>
      <p:bldP spid="299" grpId="0"/>
      <p:bldP spid="300" grpId="0"/>
      <p:bldP spid="301" grpId="0"/>
      <p:bldP spid="302" grpId="0"/>
      <p:bldP spid="303" grpId="0"/>
      <p:bldP spid="304" grpId="0"/>
      <p:bldP spid="305" grpId="0"/>
      <p:bldP spid="306" grpId="0"/>
      <p:bldP spid="307" grpId="0"/>
      <p:bldP spid="308" grpId="0"/>
      <p:bldP spid="309" grpId="0"/>
      <p:bldP spid="310" grpId="0"/>
      <p:bldP spid="311" grpId="0"/>
      <p:bldP spid="312" grpId="0"/>
      <p:bldP spid="313" grpId="0"/>
      <p:bldP spid="314" grpId="0"/>
      <p:bldP spid="315" grpId="0"/>
      <p:bldP spid="316" grpId="0"/>
      <p:bldP spid="317" grpId="0"/>
      <p:bldP spid="318" grpId="0"/>
      <p:bldP spid="319" grpId="0"/>
      <p:bldP spid="320" grpId="0"/>
      <p:bldP spid="321" grpId="0"/>
      <p:bldP spid="322" grpId="0"/>
      <p:bldP spid="323" grpId="0"/>
      <p:bldP spid="324" grpId="0"/>
      <p:bldP spid="325" grpId="0"/>
      <p:bldP spid="326" grpId="0"/>
      <p:bldP spid="327" grpId="0"/>
      <p:bldP spid="328" grpId="0"/>
      <p:bldP spid="329" grpId="0"/>
      <p:bldP spid="330" grpId="0"/>
      <p:bldP spid="331" grpId="0"/>
      <p:bldP spid="332" grpId="0"/>
      <p:bldP spid="333" grpId="0"/>
      <p:bldP spid="334" grpId="0"/>
      <p:bldP spid="335" grpId="0"/>
      <p:bldP spid="336" grpId="0"/>
      <p:bldP spid="337" grpId="0"/>
      <p:bldP spid="338" grpId="0"/>
      <p:bldP spid="339" grpId="0"/>
      <p:bldP spid="340" grpId="0"/>
      <p:bldP spid="341" grpId="0"/>
      <p:bldP spid="342" grpId="0"/>
      <p:bldP spid="343" grpId="0"/>
      <p:bldP spid="344" grpId="0"/>
      <p:bldP spid="345" grpId="0"/>
      <p:bldP spid="346" grpId="0"/>
      <p:bldP spid="347" grpId="0"/>
      <p:bldP spid="348" grpId="0"/>
      <p:bldP spid="349" grpId="0"/>
      <p:bldP spid="350" grpId="0"/>
      <p:bldP spid="351" grpId="0"/>
      <p:bldP spid="352" grpId="0"/>
      <p:bldP spid="353" grpId="0"/>
      <p:bldP spid="354" grpId="0"/>
      <p:bldP spid="355" grpId="0"/>
      <p:bldP spid="356" grpId="0"/>
      <p:bldP spid="357" grpId="0"/>
      <p:bldP spid="358" grpId="0"/>
      <p:bldP spid="359" grpId="0"/>
      <p:bldP spid="360" grpId="0"/>
      <p:bldP spid="361" grpId="0"/>
      <p:bldP spid="362" grpId="0"/>
      <p:bldP spid="363" grpId="0"/>
      <p:bldP spid="364" grpId="0"/>
      <p:bldP spid="365" grpId="0"/>
      <p:bldP spid="366" grpId="0"/>
      <p:bldP spid="367" grpId="0"/>
      <p:bldP spid="368" grpId="0"/>
      <p:bldP spid="369" grpId="0"/>
      <p:bldP spid="370" grpId="0"/>
      <p:bldP spid="371" grpId="0"/>
      <p:bldP spid="372" grpId="0"/>
      <p:bldP spid="373" grpId="0"/>
      <p:bldP spid="374" grpId="0"/>
      <p:bldP spid="375" grpId="0"/>
      <p:bldP spid="376" grpId="0"/>
      <p:bldP spid="377" grpId="0"/>
      <p:bldP spid="378" grpId="0"/>
      <p:bldP spid="379" grpId="0"/>
      <p:bldP spid="380" grpId="0"/>
      <p:bldP spid="381" grpId="0"/>
      <p:bldP spid="382" grpId="0"/>
      <p:bldP spid="383" grpId="0"/>
      <p:bldP spid="384" grpId="0"/>
      <p:bldP spid="385" grpId="0"/>
      <p:bldP spid="386" grpId="0"/>
      <p:bldP spid="387" grpId="0"/>
      <p:bldP spid="388" grpId="0"/>
      <p:bldP spid="389" grpId="0"/>
      <p:bldP spid="390" grpId="0"/>
      <p:bldP spid="391" grpId="0"/>
      <p:bldP spid="392" grpId="0"/>
      <p:bldP spid="393" grpId="0"/>
      <p:bldP spid="394" grpId="0"/>
      <p:bldP spid="395" grpId="0"/>
      <p:bldP spid="396" grpId="0"/>
      <p:bldP spid="397" grpId="0"/>
      <p:bldP spid="398" grpId="0"/>
      <p:bldP spid="399" grpId="0"/>
      <p:bldP spid="400" grpId="0"/>
      <p:bldP spid="401" grpId="0"/>
      <p:bldP spid="402" grpId="0"/>
      <p:bldP spid="403" grpId="0"/>
      <p:bldP spid="404" grpId="0"/>
      <p:bldP spid="405" grpId="0"/>
      <p:bldP spid="406" grpId="0"/>
      <p:bldP spid="407" grpId="0"/>
      <p:bldP spid="408" grpId="0"/>
      <p:bldP spid="409" grpId="0"/>
      <p:bldP spid="410" grpId="0"/>
      <p:bldP spid="411" grpId="0"/>
      <p:bldP spid="412" grpId="0"/>
      <p:bldP spid="413" grpId="0"/>
      <p:bldP spid="414" grpId="0"/>
      <p:bldP spid="415" grpId="0"/>
      <p:bldP spid="416" grpId="0"/>
      <p:bldP spid="417" grpId="0"/>
      <p:bldP spid="418" grpId="0"/>
      <p:bldP spid="419" grpId="0"/>
      <p:bldP spid="420" grpId="0"/>
      <p:bldP spid="421" grpId="0"/>
      <p:bldP spid="422" grpId="0"/>
      <p:bldP spid="423" grpId="0"/>
      <p:bldP spid="424" grpId="0"/>
      <p:bldP spid="425" grpId="0"/>
      <p:bldP spid="426" grpId="0"/>
      <p:bldP spid="427" grpId="0"/>
      <p:bldP spid="428" grpId="0"/>
      <p:bldP spid="429" grpId="0"/>
      <p:bldP spid="430" grpId="0"/>
      <p:bldP spid="431" grpId="0"/>
      <p:bldP spid="432" grpId="0"/>
      <p:bldP spid="433" grpId="0"/>
      <p:bldP spid="434" grpId="0"/>
      <p:bldP spid="435" grpId="0"/>
      <p:bldP spid="436" grpId="0"/>
      <p:bldP spid="437" grpId="0"/>
      <p:bldP spid="438" grpId="0"/>
      <p:bldP spid="439" grpId="0"/>
      <p:bldP spid="440" grpId="0"/>
      <p:bldP spid="441" grpId="0"/>
      <p:bldP spid="442" grpId="0"/>
      <p:bldP spid="443" grpId="0"/>
      <p:bldP spid="444" grpId="0"/>
      <p:bldP spid="445" grpId="0"/>
      <p:bldP spid="446" grpId="0"/>
      <p:bldP spid="447" grpId="0"/>
      <p:bldP spid="448" grpId="0"/>
      <p:bldP spid="449" grpId="0"/>
      <p:bldP spid="450" grpId="0"/>
      <p:bldP spid="451" grpId="0"/>
      <p:bldP spid="452" grpId="0"/>
      <p:bldP spid="453" grpId="0"/>
      <p:bldP spid="454" grpId="0"/>
      <p:bldP spid="455" grpId="0"/>
      <p:bldP spid="456" grpId="0"/>
      <p:bldP spid="457" grpId="0"/>
      <p:bldP spid="458" grpId="0"/>
      <p:bldP spid="459" grpId="0"/>
      <p:bldP spid="460" grpId="0"/>
      <p:bldP spid="461" grpId="0"/>
      <p:bldP spid="462" grpId="0"/>
      <p:bldP spid="463" grpId="0"/>
      <p:bldP spid="464" grpId="0"/>
      <p:bldP spid="465" grpId="0"/>
      <p:bldP spid="466" grpId="0"/>
      <p:bldP spid="467" grpId="0"/>
      <p:bldP spid="468" grpId="0"/>
      <p:bldP spid="469" grpId="0"/>
      <p:bldP spid="470" grpId="0"/>
      <p:bldP spid="471" grpId="0"/>
      <p:bldP spid="472" grpId="0"/>
      <p:bldP spid="473" grpId="0"/>
      <p:bldP spid="474" grpId="0"/>
      <p:bldP spid="475" grpId="0"/>
      <p:bldP spid="476" grpId="0"/>
      <p:bldP spid="477" grpId="0"/>
      <p:bldP spid="478" grpId="0"/>
      <p:bldP spid="479" grpId="0"/>
      <p:bldP spid="480" grpId="0"/>
      <p:bldP spid="481" grpId="0"/>
      <p:bldP spid="482" grpId="0"/>
      <p:bldP spid="483" grpId="0"/>
      <p:bldP spid="484" grpId="0"/>
      <p:bldP spid="485" grpId="0"/>
      <p:bldP spid="486" grpId="0"/>
      <p:bldP spid="487" grpId="0"/>
      <p:bldP spid="488" grpId="0"/>
      <p:bldP spid="489" grpId="0"/>
      <p:bldP spid="490" grpId="0"/>
      <p:bldP spid="491" grpId="0"/>
      <p:bldP spid="492" grpId="0"/>
      <p:bldP spid="493" grpId="0"/>
      <p:bldP spid="494" grpId="0"/>
      <p:bldP spid="495" grpId="0"/>
      <p:bldP spid="496" grpId="0"/>
      <p:bldP spid="497" grpId="0"/>
      <p:bldP spid="498" grpId="0"/>
      <p:bldP spid="499" grpId="0"/>
      <p:bldP spid="500" grpId="0"/>
      <p:bldP spid="501" grpId="0"/>
      <p:bldP spid="502" grpId="0"/>
      <p:bldP spid="503" grpId="0"/>
      <p:bldP spid="504" grpId="0"/>
      <p:bldP spid="505" grpId="0"/>
      <p:bldP spid="506" grpId="0"/>
      <p:bldP spid="507" grpId="0"/>
      <p:bldP spid="508" grpId="0"/>
      <p:bldP spid="509" grpId="0"/>
      <p:bldP spid="510" grpId="0"/>
      <p:bldP spid="511" grpId="0"/>
      <p:bldP spid="512" grpId="0"/>
      <p:bldP spid="513" grpId="0"/>
      <p:bldP spid="514" grpId="0"/>
      <p:bldP spid="515" grpId="0"/>
      <p:bldP spid="516" grpId="0"/>
      <p:bldP spid="517" grpId="0"/>
      <p:bldP spid="518" grpId="0"/>
      <p:bldP spid="519" grpId="0"/>
      <p:bldP spid="520" grpId="0"/>
      <p:bldP spid="521" grpId="0"/>
      <p:bldP spid="522" grpId="0"/>
      <p:bldP spid="523" grpId="0"/>
      <p:bldP spid="524" grpId="0"/>
      <p:bldP spid="525" grpId="0"/>
      <p:bldP spid="526" grpId="0"/>
      <p:bldP spid="527" grpId="0"/>
      <p:bldP spid="528" grpId="0"/>
      <p:bldP spid="529" grpId="0"/>
      <p:bldP spid="530" grpId="0"/>
      <p:bldP spid="531" grpId="0"/>
      <p:bldP spid="532" grpId="0"/>
      <p:bldP spid="533" grpId="0"/>
      <p:bldP spid="534" grpId="0"/>
      <p:bldP spid="535" grpId="0"/>
      <p:bldP spid="536" grpId="0"/>
      <p:bldP spid="537" grpId="0"/>
      <p:bldP spid="538" grpId="0"/>
      <p:bldP spid="539" grpId="0"/>
      <p:bldP spid="540" grpId="0"/>
      <p:bldP spid="541" grpId="0"/>
      <p:bldP spid="542" grpId="0"/>
      <p:bldP spid="543" grpId="0"/>
      <p:bldP spid="544" grpId="0"/>
      <p:bldP spid="545" grpId="0"/>
      <p:bldP spid="546" grpId="0"/>
      <p:bldP spid="547" grpId="0"/>
      <p:bldP spid="548" grpId="0"/>
      <p:bldP spid="549" grpId="0"/>
      <p:bldP spid="550" grpId="0"/>
      <p:bldP spid="551" grpId="0"/>
      <p:bldP spid="552" grpId="0"/>
      <p:bldP spid="553" grpId="0"/>
      <p:bldP spid="554" grpId="0"/>
      <p:bldP spid="555" grpId="0"/>
      <p:bldP spid="556" grpId="0"/>
      <p:bldP spid="557" grpId="0"/>
      <p:bldP spid="558" grpId="0"/>
      <p:bldP spid="559" grpId="0"/>
      <p:bldP spid="560" grpId="0"/>
      <p:bldP spid="561" grpId="0"/>
      <p:bldP spid="562" grpId="0"/>
      <p:bldP spid="563" grpId="0"/>
      <p:bldP spid="564" grpId="0"/>
      <p:bldP spid="565" grpId="0"/>
      <p:bldP spid="566" grpId="0"/>
      <p:bldP spid="567" grpId="0"/>
      <p:bldP spid="568" grpId="0"/>
      <p:bldP spid="569" grpId="0"/>
      <p:bldP spid="570" grpId="0"/>
      <p:bldP spid="571" grpId="0"/>
      <p:bldP spid="572" grpId="0"/>
      <p:bldP spid="573" grpId="0"/>
      <p:bldP spid="574" grpId="0"/>
      <p:bldP spid="575" grpId="0"/>
      <p:bldP spid="576" grpId="0"/>
      <p:bldP spid="577" grpId="0"/>
      <p:bldP spid="578" grpId="0"/>
      <p:bldP spid="579" grpId="0"/>
      <p:bldP spid="580" grpId="0"/>
      <p:bldP spid="581" grpId="0"/>
      <p:bldP spid="582" grpId="0"/>
      <p:bldP spid="583" grpId="0"/>
      <p:bldP spid="584" grpId="0"/>
      <p:bldP spid="585" grpId="0"/>
      <p:bldP spid="586" grpId="0"/>
      <p:bldP spid="587" grpId="0"/>
      <p:bldP spid="588" grpId="0"/>
      <p:bldP spid="589" grpId="0"/>
      <p:bldP spid="590" grpId="0"/>
      <p:bldP spid="591" grpId="0"/>
      <p:bldP spid="592" grpId="0"/>
      <p:bldP spid="593" grpId="0"/>
      <p:bldP spid="594" grpId="0"/>
      <p:bldP spid="595" grpId="0"/>
      <p:bldP spid="596" grpId="0"/>
      <p:bldP spid="597" grpId="0"/>
      <p:bldP spid="598" grpId="0"/>
      <p:bldP spid="599" grpId="0"/>
      <p:bldP spid="600" grpId="0"/>
      <p:bldP spid="601" grpId="0"/>
      <p:bldP spid="602" grpId="0"/>
      <p:bldP spid="603" grpId="0"/>
      <p:bldP spid="604" grpId="0"/>
      <p:bldP spid="605" grpId="0"/>
      <p:bldP spid="606" grpId="0"/>
      <p:bldP spid="607" grpId="0"/>
      <p:bldP spid="608" grpId="0"/>
      <p:bldP spid="609" grpId="0"/>
      <p:bldP spid="610" grpId="0"/>
      <p:bldP spid="611" grpId="0"/>
      <p:bldP spid="612" grpId="0"/>
      <p:bldP spid="613" grpId="0"/>
      <p:bldP spid="614" grpId="0"/>
      <p:bldP spid="615" grpId="0"/>
      <p:bldP spid="616" grpId="0"/>
      <p:bldP spid="617" grpId="0"/>
      <p:bldP spid="618" grpId="0"/>
      <p:bldP spid="619" grpId="0"/>
      <p:bldP spid="620" grpId="0"/>
      <p:bldP spid="621" grpId="0"/>
      <p:bldP spid="622" grpId="0"/>
      <p:bldP spid="623" grpId="0"/>
      <p:bldP spid="624" grpId="0"/>
      <p:bldP spid="625" grpId="0"/>
      <p:bldP spid="626" grpId="0"/>
      <p:bldP spid="627" grpId="0"/>
      <p:bldP spid="628" grpId="0"/>
      <p:bldP spid="629" grpId="0"/>
      <p:bldP spid="630" grpId="0"/>
      <p:bldP spid="631" grpId="0"/>
      <p:bldP spid="632" grpId="0"/>
      <p:bldP spid="633" grpId="0"/>
      <p:bldP spid="634" grpId="0"/>
      <p:bldP spid="635" grpId="0"/>
      <p:bldP spid="636" grpId="0"/>
      <p:bldP spid="637" grpId="0"/>
      <p:bldP spid="638" grpId="0"/>
      <p:bldP spid="639" grpId="0"/>
      <p:bldP spid="640" grpId="0"/>
      <p:bldP spid="641" grpId="0"/>
      <p:bldP spid="642" grpId="0"/>
      <p:bldP spid="643" grpId="0"/>
      <p:bldP spid="644" grpId="0"/>
      <p:bldP spid="645" grpId="0"/>
      <p:bldP spid="646" grpId="0"/>
      <p:bldP spid="647" grpId="0"/>
      <p:bldP spid="648" grpId="0"/>
      <p:bldP spid="649" grpId="0"/>
      <p:bldP spid="650" grpId="0"/>
      <p:bldP spid="651" grpId="0"/>
      <p:bldP spid="652" grpId="0"/>
      <p:bldP spid="653" grpId="0"/>
      <p:bldP spid="654" grpId="0"/>
      <p:bldP spid="655" grpId="0"/>
      <p:bldP spid="656" grpId="0"/>
      <p:bldP spid="657" grpId="0"/>
      <p:bldP spid="658" grpId="0"/>
      <p:bldP spid="659" grpId="0"/>
      <p:bldP spid="660" grpId="0"/>
      <p:bldP spid="661" grpId="0"/>
      <p:bldP spid="662" grpId="0"/>
      <p:bldP spid="663" grpId="0"/>
      <p:bldP spid="664" grpId="0"/>
      <p:bldP spid="665" grpId="0"/>
      <p:bldP spid="666" grpId="0"/>
      <p:bldP spid="667" grpId="0"/>
      <p:bldP spid="668" grpId="0"/>
      <p:bldP spid="669" grpId="0"/>
      <p:bldP spid="670" grpId="0"/>
      <p:bldP spid="671" grpId="0"/>
      <p:bldP spid="672" grpId="0"/>
      <p:bldP spid="673" grpId="0"/>
      <p:bldP spid="674" grpId="0"/>
      <p:bldP spid="675" grpId="0"/>
      <p:bldP spid="676" grpId="0"/>
      <p:bldP spid="677" grpId="0"/>
      <p:bldP spid="678" grpId="0"/>
      <p:bldP spid="679" grpId="0"/>
      <p:bldP spid="680" grpId="0"/>
      <p:bldP spid="681" grpId="0"/>
      <p:bldP spid="682" grpId="0"/>
      <p:bldP spid="683" grpId="0"/>
      <p:bldP spid="684" grpId="0"/>
      <p:bldP spid="685" grpId="0"/>
      <p:bldP spid="686" grpId="0"/>
      <p:bldP spid="687" grpId="0"/>
      <p:bldP spid="688" grpId="0"/>
      <p:bldP spid="689" grpId="0"/>
      <p:bldP spid="690" grpId="0"/>
      <p:bldP spid="691" grpId="0"/>
      <p:bldP spid="692" grpId="0"/>
      <p:bldP spid="693" grpId="0"/>
      <p:bldP spid="694" grpId="0"/>
      <p:bldP spid="695" grpId="0"/>
      <p:bldP spid="696" grpId="0"/>
      <p:bldP spid="697" grpId="0"/>
      <p:bldP spid="698" grpId="0"/>
      <p:bldP spid="699" grpId="0"/>
      <p:bldP spid="700" grpId="0"/>
      <p:bldP spid="701" grpId="0"/>
      <p:bldP spid="702" grpId="0"/>
      <p:bldP spid="703" grpId="0"/>
      <p:bldP spid="704" grpId="0"/>
      <p:bldP spid="705" grpId="0"/>
      <p:bldP spid="706" grpId="0"/>
      <p:bldP spid="707" grpId="0"/>
      <p:bldP spid="708" grpId="0"/>
      <p:bldP spid="709" grpId="0"/>
      <p:bldP spid="710" grpId="0"/>
      <p:bldP spid="711" grpId="0"/>
      <p:bldP spid="712" grpId="0"/>
      <p:bldP spid="713" grpId="0"/>
      <p:bldP spid="714" grpId="0"/>
      <p:bldP spid="715" grpId="0"/>
      <p:bldP spid="716" grpId="0"/>
      <p:bldP spid="717" grpId="0"/>
      <p:bldP spid="718" grpId="0"/>
      <p:bldP spid="719" grpId="0"/>
      <p:bldP spid="720" grpId="0"/>
      <p:bldP spid="721" grpId="0"/>
      <p:bldP spid="722" grpId="0"/>
      <p:bldP spid="723" grpId="0"/>
      <p:bldP spid="724" grpId="0"/>
      <p:bldP spid="725" grpId="0"/>
      <p:bldP spid="726" grpId="0"/>
      <p:bldP spid="727" grpId="0"/>
      <p:bldP spid="728" grpId="0"/>
      <p:bldP spid="729" grpId="0"/>
      <p:bldP spid="730" grpId="0"/>
      <p:bldP spid="731" grpId="0"/>
      <p:bldP spid="732" grpId="0"/>
      <p:bldP spid="733" grpId="0"/>
      <p:bldP spid="734" grpId="0"/>
      <p:bldP spid="735" grpId="0"/>
      <p:bldP spid="736" grpId="0"/>
      <p:bldP spid="737" grpId="0"/>
      <p:bldP spid="738" grpId="0"/>
      <p:bldP spid="739" grpId="0"/>
      <p:bldP spid="740" grpId="0"/>
      <p:bldP spid="741" grpId="0"/>
      <p:bldP spid="742" grpId="0"/>
      <p:bldP spid="743" grpId="0"/>
      <p:bldP spid="744" grpId="0"/>
      <p:bldP spid="745" grpId="0"/>
      <p:bldP spid="746" grpId="0"/>
      <p:bldP spid="747" grpId="0"/>
      <p:bldP spid="748" grpId="0"/>
      <p:bldP spid="749" grpId="0"/>
      <p:bldP spid="750" grpId="0"/>
      <p:bldP spid="751" grpId="0"/>
      <p:bldP spid="752" grpId="0"/>
      <p:bldP spid="753" grpId="0"/>
      <p:bldP spid="754" grpId="0"/>
      <p:bldP spid="755" grpId="0"/>
      <p:bldP spid="756" grpId="0"/>
      <p:bldP spid="757" grpId="0"/>
      <p:bldP spid="758" grpId="0"/>
      <p:bldP spid="759" grpId="0"/>
      <p:bldP spid="760" grpId="0"/>
      <p:bldP spid="761" grpId="0"/>
      <p:bldP spid="762" grpId="0"/>
      <p:bldP spid="763" grpId="0"/>
      <p:bldP spid="764" grpId="0"/>
      <p:bldP spid="765" grpId="0"/>
      <p:bldP spid="766" grpId="0"/>
      <p:bldP spid="767" grpId="0"/>
      <p:bldP spid="768" grpId="0"/>
      <p:bldP spid="769" grpId="0"/>
      <p:bldP spid="770" grpId="0"/>
      <p:bldP spid="771" grpId="0"/>
      <p:bldP spid="772" grpId="0"/>
      <p:bldP spid="77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3706A8D5-03BF-4B17-96E6-BD3EA8DC7207}"/>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2" y="634482"/>
            <a:ext cx="8414949" cy="255454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Heb. 12:2 ~ </a:t>
            </a:r>
            <a:r>
              <a:rPr lang="en-US" sz="3200" dirty="0">
                <a:solidFill>
                  <a:schemeClr val="accent4">
                    <a:lumMod val="60000"/>
                    <a:lumOff val="40000"/>
                  </a:schemeClr>
                </a:solidFill>
                <a:effectLst>
                  <a:outerShdw blurRad="38100" dist="38100" dir="2700000" algn="tl">
                    <a:srgbClr val="000000">
                      <a:alpha val="43137"/>
                    </a:srgbClr>
                  </a:outerShdw>
                </a:effectLst>
              </a:rPr>
              <a:t>looking unto Jesus, the author and finisher of </a:t>
            </a:r>
            <a:r>
              <a:rPr lang="en-US" sz="3200" i="1" dirty="0">
                <a:solidFill>
                  <a:schemeClr val="accent4">
                    <a:lumMod val="60000"/>
                    <a:lumOff val="40000"/>
                  </a:schemeClr>
                </a:solidFill>
                <a:effectLst>
                  <a:outerShdw blurRad="38100" dist="38100" dir="2700000" algn="tl">
                    <a:srgbClr val="000000">
                      <a:alpha val="43137"/>
                    </a:srgbClr>
                  </a:outerShdw>
                </a:effectLst>
              </a:rPr>
              <a:t>our</a:t>
            </a:r>
            <a:r>
              <a:rPr lang="en-US" sz="3200" dirty="0">
                <a:solidFill>
                  <a:schemeClr val="accent4">
                    <a:lumMod val="60000"/>
                    <a:lumOff val="40000"/>
                  </a:schemeClr>
                </a:solidFill>
                <a:effectLst>
                  <a:outerShdw blurRad="38100" dist="38100" dir="2700000" algn="tl">
                    <a:srgbClr val="000000">
                      <a:alpha val="43137"/>
                    </a:srgbClr>
                  </a:outerShdw>
                </a:effectLst>
              </a:rPr>
              <a:t> faith, who for the joy that was set before Him endured the cross, despising the shame, and has sat down at the right hand of the throne of God.</a:t>
            </a:r>
          </a:p>
        </p:txBody>
      </p:sp>
      <p:grpSp>
        <p:nvGrpSpPr>
          <p:cNvPr id="27" name="Group 26">
            <a:extLst>
              <a:ext uri="{FF2B5EF4-FFF2-40B4-BE49-F238E27FC236}">
                <a16:creationId xmlns:a16="http://schemas.microsoft.com/office/drawing/2014/main" id="{EDFAF796-57E9-4B92-B13E-23BB4BC4624A}"/>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B88DF49F-7BCA-4C3E-92CC-C04561FD8C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06D94D6A-5435-4C78-AEF5-91E17CA7147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BBC7E711-9361-4C7E-A72B-667C2B61F90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247CD1EB-0FD2-46E0-8D4B-4F5C18EB2B5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5F75F1D8-00ED-4C1B-9BC8-8222DC68B0A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89E85AEB-19CB-402B-862E-F08C3AF65B6F}"/>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26F67F21-CF0C-4AEA-826B-AFCADA9ACAB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191763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3706A8D5-03BF-4B17-96E6-BD3EA8DC7207}"/>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pic>
        <p:nvPicPr>
          <p:cNvPr id="4098" name="Picture 2" descr="Charles Haddon Spurgeon by Alexander Melville.jpg">
            <a:extLst>
              <a:ext uri="{FF2B5EF4-FFF2-40B4-BE49-F238E27FC236}">
                <a16:creationId xmlns:a16="http://schemas.microsoft.com/office/drawing/2014/main" id="{3947ACF2-0F00-4203-94C7-73E967B67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14" t="10359" r="6825" b="14562"/>
          <a:stretch/>
        </p:blipFill>
        <p:spPr bwMode="auto">
          <a:xfrm rot="21423126">
            <a:off x="4943274" y="775625"/>
            <a:ext cx="3954196" cy="45230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2" y="634482"/>
            <a:ext cx="6143957" cy="2554545"/>
          </a:xfrm>
          <a:prstGeom prst="rect">
            <a:avLst/>
          </a:prstGeom>
          <a:noFill/>
        </p:spPr>
        <p:txBody>
          <a:bodyPr wrap="square" rtlCol="0">
            <a:spAutoFit/>
          </a:bodyPr>
          <a:lstStyle/>
          <a:p>
            <a:r>
              <a:rPr lang="en-US" sz="3200" dirty="0">
                <a:solidFill>
                  <a:schemeClr val="accent4">
                    <a:lumMod val="60000"/>
                    <a:lumOff val="40000"/>
                  </a:schemeClr>
                </a:solidFill>
                <a:effectLst>
                  <a:outerShdw blurRad="38100" dist="38100" dir="2700000" algn="tl">
                    <a:srgbClr val="000000">
                      <a:alpha val="43137"/>
                    </a:srgbClr>
                  </a:outerShdw>
                </a:effectLst>
              </a:rPr>
              <a:t>Charles Spurgeon (1834-1892) ~ </a:t>
            </a:r>
            <a:r>
              <a:rPr lang="en-US" sz="3200" dirty="0">
                <a:solidFill>
                  <a:schemeClr val="bg1"/>
                </a:solidFill>
                <a:effectLst>
                  <a:outerShdw blurRad="38100" dist="38100" dir="2700000" algn="tl">
                    <a:srgbClr val="000000">
                      <a:alpha val="43137"/>
                    </a:srgbClr>
                  </a:outerShdw>
                </a:effectLst>
              </a:rPr>
              <a:t>“The enormous load of human guilt</a:t>
            </a:r>
            <a:br>
              <a:rPr lang="en-US" sz="32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Was on my Savior laid;</a:t>
            </a:r>
            <a:br>
              <a:rPr lang="en-US" sz="32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With woes as with a garment he</a:t>
            </a:r>
            <a:br>
              <a:rPr lang="en-US" sz="32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For sinners was </a:t>
            </a:r>
            <a:r>
              <a:rPr lang="en-US" sz="3200" dirty="0" err="1">
                <a:solidFill>
                  <a:schemeClr val="bg1"/>
                </a:solidFill>
                <a:effectLst>
                  <a:outerShdw blurRad="38100" dist="38100" dir="2700000" algn="tl">
                    <a:srgbClr val="000000">
                      <a:alpha val="43137"/>
                    </a:srgbClr>
                  </a:outerShdw>
                </a:effectLst>
              </a:rPr>
              <a:t>array’d</a:t>
            </a:r>
            <a:r>
              <a:rPr lang="en-US" sz="3200" dirty="0">
                <a:solidFill>
                  <a:schemeClr val="bg1"/>
                </a:solidFill>
                <a:effectLst>
                  <a:outerShdw blurRad="38100" dist="38100" dir="2700000" algn="tl">
                    <a:srgbClr val="000000">
                      <a:alpha val="43137"/>
                    </a:srgbClr>
                  </a:outerShdw>
                </a:effectLst>
              </a:rPr>
              <a:t>.” </a:t>
            </a:r>
          </a:p>
        </p:txBody>
      </p:sp>
      <p:grpSp>
        <p:nvGrpSpPr>
          <p:cNvPr id="27" name="Group 26">
            <a:extLst>
              <a:ext uri="{FF2B5EF4-FFF2-40B4-BE49-F238E27FC236}">
                <a16:creationId xmlns:a16="http://schemas.microsoft.com/office/drawing/2014/main" id="{EDFAF796-57E9-4B92-B13E-23BB4BC4624A}"/>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B88DF49F-7BCA-4C3E-92CC-C04561FD8C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06D94D6A-5435-4C78-AEF5-91E17CA7147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BBC7E711-9361-4C7E-A72B-667C2B61F90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247CD1EB-0FD2-46E0-8D4B-4F5C18EB2B5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5F75F1D8-00ED-4C1B-9BC8-8222DC68B0A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89E85AEB-19CB-402B-862E-F08C3AF65B6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26F67F21-CF0C-4AEA-826B-AFCADA9ACAB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6451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419C4DB5-3849-42F6-ACE0-7751610DD639}"/>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4E54F5A9-6D53-42A4-A40D-AE4F4F9BBE5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CB8DDD30-9A9F-4775-BB57-43E6A03A6D4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D58343E1-370D-4EC1-9C87-91C72C5430D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42B67B57-DB08-40B1-A30F-AA08CB326ED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72E977B1-7593-4675-B628-B11D002F215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C1B539C7-CE11-4828-9204-103F99E5050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107FD1EC-B49B-4C6B-AAEC-8165F948E57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3678490F-3616-4B14-AE58-1BF388BE54B6}"/>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419877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137E4D99-1731-4FA2-8567-D1245FB4F9FE}"/>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pic>
        <p:nvPicPr>
          <p:cNvPr id="6146" name="Picture 2" descr="https://upload.wikimedia.org/wikipedia/commons/4/4a/Jeremytaylor.jpg">
            <a:extLst>
              <a:ext uri="{FF2B5EF4-FFF2-40B4-BE49-F238E27FC236}">
                <a16:creationId xmlns:a16="http://schemas.microsoft.com/office/drawing/2014/main" id="{F39391A6-BF9B-4109-9830-4E7CA92D4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35722">
            <a:off x="4897308" y="647700"/>
            <a:ext cx="3755959" cy="46841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4875847" cy="1569660"/>
          </a:xfrm>
          <a:prstGeom prst="rect">
            <a:avLst/>
          </a:prstGeom>
          <a:noFill/>
        </p:spPr>
        <p:txBody>
          <a:bodyPr wrap="square" rtlCol="0">
            <a:spAutoFit/>
          </a:bodyPr>
          <a:lstStyle/>
          <a:p>
            <a:r>
              <a:rPr lang="en-US" sz="3200" dirty="0">
                <a:solidFill>
                  <a:schemeClr val="accent4">
                    <a:lumMod val="60000"/>
                    <a:lumOff val="40000"/>
                  </a:schemeClr>
                </a:solidFill>
                <a:effectLst>
                  <a:outerShdw blurRad="38100" dist="38100" dir="2700000" algn="tl">
                    <a:srgbClr val="000000">
                      <a:alpha val="43137"/>
                    </a:srgbClr>
                  </a:outerShdw>
                </a:effectLst>
              </a:rPr>
              <a:t>Jeremy Taylor (1613-1667) ~ </a:t>
            </a:r>
            <a:r>
              <a:rPr lang="en-US" sz="3200" dirty="0">
                <a:solidFill>
                  <a:schemeClr val="bg1"/>
                </a:solidFill>
                <a:effectLst>
                  <a:outerShdw blurRad="38100" dist="38100" dir="2700000" algn="tl">
                    <a:srgbClr val="000000">
                      <a:alpha val="43137"/>
                    </a:srgbClr>
                  </a:outerShdw>
                </a:effectLst>
              </a:rPr>
              <a:t>“Men prefer a prosperous error to an afflicted truth.” </a:t>
            </a:r>
          </a:p>
        </p:txBody>
      </p:sp>
      <p:grpSp>
        <p:nvGrpSpPr>
          <p:cNvPr id="27" name="Group 26">
            <a:extLst>
              <a:ext uri="{FF2B5EF4-FFF2-40B4-BE49-F238E27FC236}">
                <a16:creationId xmlns:a16="http://schemas.microsoft.com/office/drawing/2014/main" id="{A5B6A0A0-ACD4-4936-8EF2-DCA5A4E48C54}"/>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88F4D9BE-805C-46EB-B7E8-71B0DA5693D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855571B8-9C02-4A27-8A50-6A68CA210C0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7029CC12-FBC5-4BBB-BF68-D830CB2C56A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8FE6D394-BDB4-4939-AB6D-BD1C53B09D03}"/>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A8435D7E-172F-4DE5-83E5-262337BF5A2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CDCC3897-62FC-4ABE-B0E9-8BC04BBE6E4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4A55848E-8D45-4649-B791-B6C4DB3B0DC6}"/>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58546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A7048A8D-2B63-4EB4-AF14-8C1178640E58}"/>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pic>
        <p:nvPicPr>
          <p:cNvPr id="7170" name="Picture 2" descr="https://upload.wikimedia.org/wikipedia/commons/c/c6/Preaching.jpg">
            <a:extLst>
              <a:ext uri="{FF2B5EF4-FFF2-40B4-BE49-F238E27FC236}">
                <a16:creationId xmlns:a16="http://schemas.microsoft.com/office/drawing/2014/main" id="{335A8937-A573-4CEE-9C22-2573AEC16E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6" t="3796" r="1362" b="2953"/>
          <a:stretch/>
        </p:blipFill>
        <p:spPr bwMode="auto">
          <a:xfrm rot="21284699">
            <a:off x="1338402" y="1543680"/>
            <a:ext cx="7314608" cy="37706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4765191" cy="2554545"/>
          </a:xfrm>
          <a:prstGeom prst="rect">
            <a:avLst/>
          </a:prstGeom>
          <a:noFill/>
        </p:spPr>
        <p:txBody>
          <a:bodyPr wrap="square" rtlCol="0">
            <a:spAutoFit/>
          </a:bodyPr>
          <a:lstStyle/>
          <a:p>
            <a:r>
              <a:rPr lang="en-US" sz="3200" dirty="0">
                <a:solidFill>
                  <a:schemeClr val="accent4">
                    <a:lumMod val="60000"/>
                    <a:lumOff val="40000"/>
                  </a:schemeClr>
                </a:solidFill>
                <a:effectLst>
                  <a:outerShdw blurRad="38100" dist="38100" dir="2700000" algn="tl">
                    <a:srgbClr val="000000">
                      <a:alpha val="43137"/>
                    </a:srgbClr>
                  </a:outerShdw>
                </a:effectLst>
              </a:rPr>
              <a:t>Billy Sunday (1862-1935) ~ </a:t>
            </a:r>
            <a:r>
              <a:rPr lang="en-US" sz="3200" dirty="0">
                <a:solidFill>
                  <a:schemeClr val="bg1"/>
                </a:solidFill>
                <a:effectLst>
                  <a:outerShdw blurRad="38100" dist="38100" dir="2700000" algn="tl">
                    <a:srgbClr val="000000">
                      <a:alpha val="43137"/>
                    </a:srgbClr>
                  </a:outerShdw>
                </a:effectLst>
              </a:rPr>
              <a:t>“One reason sin flourishes is that it is treated like a cream puff instead of a rattlesnake.”</a:t>
            </a:r>
          </a:p>
        </p:txBody>
      </p:sp>
      <p:grpSp>
        <p:nvGrpSpPr>
          <p:cNvPr id="27" name="Group 26">
            <a:extLst>
              <a:ext uri="{FF2B5EF4-FFF2-40B4-BE49-F238E27FC236}">
                <a16:creationId xmlns:a16="http://schemas.microsoft.com/office/drawing/2014/main" id="{3B974F92-1251-4B12-BE1C-ADCB6A2386A1}"/>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F3632CC7-6C51-4A89-9159-7EE4BD1E4B2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6E4A2C96-4BAB-4BD8-A1B2-AEFB32884EA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0527381D-AED3-4169-9479-6873DC73D80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6BBD818D-4032-4D1E-AB65-12A2C491FEA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5EC68F77-CCEE-4F7F-97BD-F4F1CB7D6C5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9AC2FBFF-60C2-46F9-9F17-95A7A1B0351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709C34F0-6792-4166-A1D4-268775A5497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2116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560588DC-F6B3-42CD-B77B-AE2FA6B56B1D}"/>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881341C5-00DA-4C06-A53D-89AFCA4F9D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898209CE-8247-4219-B175-EEFD122B79A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F7C52430-3651-4CE4-B58F-0C56BE34E00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0E8284E6-B613-4842-9358-088734B774A4}"/>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144C2B5E-8CF9-4B27-97B6-47B1E13DA84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373C31A2-7536-4ED2-896F-29DA5BC121F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47DF4074-16AF-4FCB-86C0-49DA9E1BC9B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1807AF6B-3F46-40D7-8E7F-EECFC95BE82A}"/>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26812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7E7FDC0-9D8A-4A9D-ACBD-16BD49D7C3A2}"/>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27" name="Group 26">
            <a:extLst>
              <a:ext uri="{FF2B5EF4-FFF2-40B4-BE49-F238E27FC236}">
                <a16:creationId xmlns:a16="http://schemas.microsoft.com/office/drawing/2014/main" id="{BBD5B057-111B-44E8-9B7D-9E62EB6D5982}"/>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4CB4AC26-E625-4828-BFB7-B4AAD2151E7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84CBEACE-AF06-4BEF-9E66-1185180CB10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62697E7B-E660-45E1-8019-BE4373D0622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7CDC5E06-1A72-4A71-8205-22F9BC86522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11BB959F-C703-4456-B484-CF86A8EFF73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E41459EB-CF74-418E-9C73-881969D8F55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1028" name="Picture 4" descr="https://images-na.ssl-images-amazon.com/images/I/41CVmwCElYL._SY298_BO1,204,203,200_.jpg">
            <a:extLst>
              <a:ext uri="{FF2B5EF4-FFF2-40B4-BE49-F238E27FC236}">
                <a16:creationId xmlns:a16="http://schemas.microsoft.com/office/drawing/2014/main" id="{F8721469-4784-4D75-B2D3-834D069A57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352" r="19202" b="685"/>
          <a:stretch/>
        </p:blipFill>
        <p:spPr bwMode="auto">
          <a:xfrm rot="21273285">
            <a:off x="3166878" y="1031833"/>
            <a:ext cx="2570695" cy="415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87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8" name="Straight Connector 67">
            <a:extLst>
              <a:ext uri="{FF2B5EF4-FFF2-40B4-BE49-F238E27FC236}">
                <a16:creationId xmlns:a16="http://schemas.microsoft.com/office/drawing/2014/main" id="{C944CF9E-A08A-4EC8-A8C7-15CC61ED96B8}"/>
              </a:ext>
            </a:extLst>
          </p:cNvPr>
          <p:cNvCxnSpPr>
            <a:cxnSpLocks/>
          </p:cNvCxnSpPr>
          <p:nvPr/>
        </p:nvCxnSpPr>
        <p:spPr>
          <a:xfrm flipH="1">
            <a:off x="4524706" y="1897463"/>
            <a:ext cx="32197" cy="2639397"/>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CA4C424-D554-4CBE-BA9B-58A2D49BEDB0}"/>
              </a:ext>
            </a:extLst>
          </p:cNvPr>
          <p:cNvCxnSpPr>
            <a:cxnSpLocks/>
          </p:cNvCxnSpPr>
          <p:nvPr/>
        </p:nvCxnSpPr>
        <p:spPr>
          <a:xfrm>
            <a:off x="5030702" y="1733580"/>
            <a:ext cx="0" cy="1505840"/>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41D00D-63EC-4DB6-B511-AC84364752D3}"/>
              </a:ext>
            </a:extLst>
          </p:cNvPr>
          <p:cNvCxnSpPr>
            <a:cxnSpLocks/>
          </p:cNvCxnSpPr>
          <p:nvPr/>
        </p:nvCxnSpPr>
        <p:spPr>
          <a:xfrm>
            <a:off x="4783214" y="1694090"/>
            <a:ext cx="0" cy="1957590"/>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42EC8C6-6C02-45BE-BF2F-E83E0953FC78}"/>
              </a:ext>
            </a:extLst>
          </p:cNvPr>
          <p:cNvCxnSpPr>
            <a:cxnSpLocks/>
          </p:cNvCxnSpPr>
          <p:nvPr/>
        </p:nvCxnSpPr>
        <p:spPr>
          <a:xfrm>
            <a:off x="2446986" y="1711960"/>
            <a:ext cx="1" cy="2672500"/>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5AE4198-9267-47EC-9BD1-513A8FA969EF}"/>
              </a:ext>
            </a:extLst>
          </p:cNvPr>
          <p:cNvCxnSpPr>
            <a:cxnSpLocks/>
          </p:cNvCxnSpPr>
          <p:nvPr/>
        </p:nvCxnSpPr>
        <p:spPr>
          <a:xfrm>
            <a:off x="3648728" y="2010260"/>
            <a:ext cx="0" cy="1505840"/>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286DEB63-5237-4731-92CC-72FC0E42B621}"/>
              </a:ext>
            </a:extLst>
          </p:cNvPr>
          <p:cNvGrpSpPr/>
          <p:nvPr/>
        </p:nvGrpSpPr>
        <p:grpSpPr>
          <a:xfrm>
            <a:off x="2264229" y="2755639"/>
            <a:ext cx="1760375" cy="3875315"/>
            <a:chOff x="2264229" y="2755639"/>
            <a:chExt cx="1760375" cy="3875315"/>
          </a:xfrm>
        </p:grpSpPr>
        <p:grpSp>
          <p:nvGrpSpPr>
            <p:cNvPr id="21" name="Group 20">
              <a:extLst>
                <a:ext uri="{FF2B5EF4-FFF2-40B4-BE49-F238E27FC236}">
                  <a16:creationId xmlns:a16="http://schemas.microsoft.com/office/drawing/2014/main" id="{0FDAF51E-BF9B-485A-8D1D-4778CBA0B67C}"/>
                </a:ext>
              </a:extLst>
            </p:cNvPr>
            <p:cNvGrpSpPr/>
            <p:nvPr/>
          </p:nvGrpSpPr>
          <p:grpSpPr>
            <a:xfrm>
              <a:off x="2264229" y="2755639"/>
              <a:ext cx="1760375" cy="3875315"/>
              <a:chOff x="2353344" y="1784788"/>
              <a:chExt cx="1990177" cy="4554938"/>
            </a:xfrm>
          </p:grpSpPr>
          <p:sp>
            <p:nvSpPr>
              <p:cNvPr id="53" name="Freeform: Shape 52">
                <a:extLst>
                  <a:ext uri="{FF2B5EF4-FFF2-40B4-BE49-F238E27FC236}">
                    <a16:creationId xmlns:a16="http://schemas.microsoft.com/office/drawing/2014/main" id="{2D1C164E-4741-430B-A336-9D5DE42408CF}"/>
                  </a:ext>
                </a:extLst>
              </p:cNvPr>
              <p:cNvSpPr/>
              <p:nvPr/>
            </p:nvSpPr>
            <p:spPr>
              <a:xfrm flipH="1">
                <a:off x="3310359" y="3874038"/>
                <a:ext cx="363052" cy="1606389"/>
              </a:xfrm>
              <a:custGeom>
                <a:avLst/>
                <a:gdLst>
                  <a:gd name="connsiteX0" fmla="*/ 25084 w 128686"/>
                  <a:gd name="connsiteY0" fmla="*/ 0 h 319815"/>
                  <a:gd name="connsiteX1" fmla="*/ 7066 w 128686"/>
                  <a:gd name="connsiteY1" fmla="*/ 207204 h 319815"/>
                  <a:gd name="connsiteX2" fmla="*/ 128686 w 128686"/>
                  <a:gd name="connsiteY2" fmla="*/ 319815 h 319815"/>
                  <a:gd name="connsiteX0" fmla="*/ 5841 w 109443"/>
                  <a:gd name="connsiteY0" fmla="*/ 0 h 319815"/>
                  <a:gd name="connsiteX1" fmla="*/ 31802 w 109443"/>
                  <a:gd name="connsiteY1" fmla="*/ 172387 h 319815"/>
                  <a:gd name="connsiteX2" fmla="*/ 109443 w 109443"/>
                  <a:gd name="connsiteY2" fmla="*/ 319815 h 319815"/>
                  <a:gd name="connsiteX0" fmla="*/ 7820 w 98595"/>
                  <a:gd name="connsiteY0" fmla="*/ 0 h 327145"/>
                  <a:gd name="connsiteX1" fmla="*/ 20954 w 98595"/>
                  <a:gd name="connsiteY1" fmla="*/ 179717 h 327145"/>
                  <a:gd name="connsiteX2" fmla="*/ 98595 w 98595"/>
                  <a:gd name="connsiteY2" fmla="*/ 327145 h 327145"/>
                  <a:gd name="connsiteX0" fmla="*/ 56193 w 146968"/>
                  <a:gd name="connsiteY0" fmla="*/ 0 h 327145"/>
                  <a:gd name="connsiteX1" fmla="*/ 2772 w 146968"/>
                  <a:gd name="connsiteY1" fmla="*/ 175360 h 327145"/>
                  <a:gd name="connsiteX2" fmla="*/ 146968 w 146968"/>
                  <a:gd name="connsiteY2" fmla="*/ 327145 h 327145"/>
                  <a:gd name="connsiteX0" fmla="*/ 143768 w 145337"/>
                  <a:gd name="connsiteY0" fmla="*/ 0 h 336812"/>
                  <a:gd name="connsiteX1" fmla="*/ 1141 w 145337"/>
                  <a:gd name="connsiteY1" fmla="*/ 185027 h 336812"/>
                  <a:gd name="connsiteX2" fmla="*/ 145337 w 145337"/>
                  <a:gd name="connsiteY2" fmla="*/ 336812 h 336812"/>
                </a:gdLst>
                <a:ahLst/>
                <a:cxnLst>
                  <a:cxn ang="0">
                    <a:pos x="connsiteX0" y="connsiteY0"/>
                  </a:cxn>
                  <a:cxn ang="0">
                    <a:pos x="connsiteX1" y="connsiteY1"/>
                  </a:cxn>
                  <a:cxn ang="0">
                    <a:pos x="connsiteX2" y="connsiteY2"/>
                  </a:cxn>
                </a:cxnLst>
                <a:rect l="l" t="t" r="r" b="b"/>
                <a:pathLst>
                  <a:path w="145337" h="336812">
                    <a:moveTo>
                      <a:pt x="143768" y="0"/>
                    </a:moveTo>
                    <a:cubicBezTo>
                      <a:pt x="126125" y="76951"/>
                      <a:pt x="-13988" y="130503"/>
                      <a:pt x="1141" y="185027"/>
                    </a:cubicBezTo>
                    <a:cubicBezTo>
                      <a:pt x="16270" y="239551"/>
                      <a:pt x="93160" y="307158"/>
                      <a:pt x="145337" y="336812"/>
                    </a:cubicBezTo>
                  </a:path>
                </a:pathLst>
              </a:custGeom>
              <a:noFill/>
              <a:ln w="101600">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919A194E-DC97-4D65-B6F3-8F21AC47F1AE}"/>
                  </a:ext>
                </a:extLst>
              </p:cNvPr>
              <p:cNvSpPr/>
              <p:nvPr/>
            </p:nvSpPr>
            <p:spPr>
              <a:xfrm flipH="1">
                <a:off x="2849980" y="3902096"/>
                <a:ext cx="296582" cy="1620755"/>
              </a:xfrm>
              <a:custGeom>
                <a:avLst/>
                <a:gdLst>
                  <a:gd name="connsiteX0" fmla="*/ 25084 w 128686"/>
                  <a:gd name="connsiteY0" fmla="*/ 0 h 319815"/>
                  <a:gd name="connsiteX1" fmla="*/ 7066 w 128686"/>
                  <a:gd name="connsiteY1" fmla="*/ 207204 h 319815"/>
                  <a:gd name="connsiteX2" fmla="*/ 128686 w 128686"/>
                  <a:gd name="connsiteY2" fmla="*/ 319815 h 319815"/>
                  <a:gd name="connsiteX0" fmla="*/ 5841 w 109443"/>
                  <a:gd name="connsiteY0" fmla="*/ 0 h 319815"/>
                  <a:gd name="connsiteX1" fmla="*/ 31802 w 109443"/>
                  <a:gd name="connsiteY1" fmla="*/ 172387 h 319815"/>
                  <a:gd name="connsiteX2" fmla="*/ 109443 w 109443"/>
                  <a:gd name="connsiteY2" fmla="*/ 319815 h 319815"/>
                  <a:gd name="connsiteX0" fmla="*/ 7820 w 98595"/>
                  <a:gd name="connsiteY0" fmla="*/ 0 h 327145"/>
                  <a:gd name="connsiteX1" fmla="*/ 20954 w 98595"/>
                  <a:gd name="connsiteY1" fmla="*/ 179717 h 327145"/>
                  <a:gd name="connsiteX2" fmla="*/ 98595 w 98595"/>
                  <a:gd name="connsiteY2" fmla="*/ 327145 h 327145"/>
                  <a:gd name="connsiteX0" fmla="*/ 220973 w 311748"/>
                  <a:gd name="connsiteY0" fmla="*/ 0 h 327145"/>
                  <a:gd name="connsiteX1" fmla="*/ 752 w 311748"/>
                  <a:gd name="connsiteY1" fmla="*/ 178668 h 327145"/>
                  <a:gd name="connsiteX2" fmla="*/ 311748 w 311748"/>
                  <a:gd name="connsiteY2" fmla="*/ 327145 h 327145"/>
                  <a:gd name="connsiteX0" fmla="*/ 289825 w 380600"/>
                  <a:gd name="connsiteY0" fmla="*/ 0 h 327145"/>
                  <a:gd name="connsiteX1" fmla="*/ 578 w 380600"/>
                  <a:gd name="connsiteY1" fmla="*/ 170913 h 327145"/>
                  <a:gd name="connsiteX2" fmla="*/ 380600 w 380600"/>
                  <a:gd name="connsiteY2" fmla="*/ 327145 h 327145"/>
                </a:gdLst>
                <a:ahLst/>
                <a:cxnLst>
                  <a:cxn ang="0">
                    <a:pos x="connsiteX0" y="connsiteY0"/>
                  </a:cxn>
                  <a:cxn ang="0">
                    <a:pos x="connsiteX1" y="connsiteY1"/>
                  </a:cxn>
                  <a:cxn ang="0">
                    <a:pos x="connsiteX2" y="connsiteY2"/>
                  </a:cxn>
                </a:cxnLst>
                <a:rect l="l" t="t" r="r" b="b"/>
                <a:pathLst>
                  <a:path w="380600" h="327145">
                    <a:moveTo>
                      <a:pt x="289825" y="0"/>
                    </a:moveTo>
                    <a:cubicBezTo>
                      <a:pt x="272182" y="76951"/>
                      <a:pt x="-14551" y="116389"/>
                      <a:pt x="578" y="170913"/>
                    </a:cubicBezTo>
                    <a:cubicBezTo>
                      <a:pt x="15707" y="225437"/>
                      <a:pt x="328423" y="297491"/>
                      <a:pt x="380600" y="327145"/>
                    </a:cubicBezTo>
                  </a:path>
                </a:pathLst>
              </a:custGeom>
              <a:noFill/>
              <a:ln w="101600">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B3E4DC3B-D6F6-4C0D-A27C-D279B91A3BC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896" t="31691" r="66295" b="32232"/>
              <a:stretch/>
            </p:blipFill>
            <p:spPr>
              <a:xfrm rot="20880000" flipH="1">
                <a:off x="2514426" y="5770421"/>
                <a:ext cx="200626" cy="569305"/>
              </a:xfrm>
              <a:prstGeom prst="rect">
                <a:avLst/>
              </a:prstGeom>
            </p:spPr>
          </p:pic>
          <p:sp>
            <p:nvSpPr>
              <p:cNvPr id="57" name="Rectangle: Rounded Corners 56">
                <a:extLst>
                  <a:ext uri="{FF2B5EF4-FFF2-40B4-BE49-F238E27FC236}">
                    <a16:creationId xmlns:a16="http://schemas.microsoft.com/office/drawing/2014/main" id="{AB513720-95FE-40E2-9489-397007D8FA43}"/>
                  </a:ext>
                </a:extLst>
              </p:cNvPr>
              <p:cNvSpPr/>
              <p:nvPr/>
            </p:nvSpPr>
            <p:spPr>
              <a:xfrm rot="17657733">
                <a:off x="2519771" y="2786149"/>
                <a:ext cx="1524423" cy="900527"/>
              </a:xfrm>
              <a:prstGeom prst="roundRect">
                <a:avLst>
                  <a:gd name="adj" fmla="val 50000"/>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D51FD157-3290-465D-BFBB-0D0AFD901F9C}"/>
                  </a:ext>
                </a:extLst>
              </p:cNvPr>
              <p:cNvSpPr/>
              <p:nvPr/>
            </p:nvSpPr>
            <p:spPr>
              <a:xfrm rot="5595790" flipH="1">
                <a:off x="3297356" y="5257289"/>
                <a:ext cx="352705" cy="431019"/>
              </a:xfrm>
              <a:prstGeom prst="ellipse">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1C28E46-810D-4C55-A6C2-E23CEB73E6F4}"/>
                  </a:ext>
                </a:extLst>
              </p:cNvPr>
              <p:cNvSpPr/>
              <p:nvPr/>
            </p:nvSpPr>
            <p:spPr>
              <a:xfrm rot="5595790" flipH="1">
                <a:off x="2711201" y="5264897"/>
                <a:ext cx="352705" cy="431019"/>
              </a:xfrm>
              <a:prstGeom prst="ellipse">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C5F330FF-8DB7-4DB9-8DA0-4301E0BD27CE}"/>
                  </a:ext>
                </a:extLst>
              </p:cNvPr>
              <p:cNvGrpSpPr/>
              <p:nvPr/>
            </p:nvGrpSpPr>
            <p:grpSpPr>
              <a:xfrm rot="2311418" flipH="1">
                <a:off x="3520907" y="1784788"/>
                <a:ext cx="822614" cy="849170"/>
                <a:chOff x="6104088" y="1624769"/>
                <a:chExt cx="822614" cy="849170"/>
              </a:xfrm>
            </p:grpSpPr>
            <p:sp>
              <p:nvSpPr>
                <p:cNvPr id="64" name="Oval 63">
                  <a:extLst>
                    <a:ext uri="{FF2B5EF4-FFF2-40B4-BE49-F238E27FC236}">
                      <a16:creationId xmlns:a16="http://schemas.microsoft.com/office/drawing/2014/main" id="{E61E5905-EA11-42FF-82CD-8B43FF72F3DA}"/>
                    </a:ext>
                  </a:extLst>
                </p:cNvPr>
                <p:cNvSpPr/>
                <p:nvPr/>
              </p:nvSpPr>
              <p:spPr>
                <a:xfrm rot="12550854">
                  <a:off x="6104088" y="1624769"/>
                  <a:ext cx="822614" cy="84917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5784DD5-F33D-4968-87F5-B4AA0DFA4082}"/>
                    </a:ext>
                  </a:extLst>
                </p:cNvPr>
                <p:cNvSpPr/>
                <p:nvPr/>
              </p:nvSpPr>
              <p:spPr>
                <a:xfrm rot="5378705">
                  <a:off x="6247279" y="1947950"/>
                  <a:ext cx="71592" cy="111659"/>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Shape 65">
                  <a:extLst>
                    <a:ext uri="{FF2B5EF4-FFF2-40B4-BE49-F238E27FC236}">
                      <a16:creationId xmlns:a16="http://schemas.microsoft.com/office/drawing/2014/main" id="{39782851-E90E-4C5C-8F3B-856FF882C530}"/>
                    </a:ext>
                  </a:extLst>
                </p:cNvPr>
                <p:cNvSpPr/>
                <p:nvPr/>
              </p:nvSpPr>
              <p:spPr>
                <a:xfrm>
                  <a:off x="6177396" y="2222904"/>
                  <a:ext cx="223404" cy="52705"/>
                </a:xfrm>
                <a:custGeom>
                  <a:avLst/>
                  <a:gdLst>
                    <a:gd name="connsiteX0" fmla="*/ 0 w 223404"/>
                    <a:gd name="connsiteY0" fmla="*/ 52705 h 52705"/>
                    <a:gd name="connsiteX1" fmla="*/ 119495 w 223404"/>
                    <a:gd name="connsiteY1" fmla="*/ 750 h 52705"/>
                    <a:gd name="connsiteX2" fmla="*/ 223404 w 223404"/>
                    <a:gd name="connsiteY2" fmla="*/ 26727 h 52705"/>
                  </a:gdLst>
                  <a:ahLst/>
                  <a:cxnLst>
                    <a:cxn ang="0">
                      <a:pos x="connsiteX0" y="connsiteY0"/>
                    </a:cxn>
                    <a:cxn ang="0">
                      <a:pos x="connsiteX1" y="connsiteY1"/>
                    </a:cxn>
                    <a:cxn ang="0">
                      <a:pos x="connsiteX2" y="connsiteY2"/>
                    </a:cxn>
                  </a:cxnLst>
                  <a:rect l="l" t="t" r="r" b="b"/>
                  <a:pathLst>
                    <a:path w="223404" h="52705">
                      <a:moveTo>
                        <a:pt x="0" y="52705"/>
                      </a:moveTo>
                      <a:cubicBezTo>
                        <a:pt x="41130" y="28892"/>
                        <a:pt x="82261" y="5080"/>
                        <a:pt x="119495" y="750"/>
                      </a:cubicBezTo>
                      <a:cubicBezTo>
                        <a:pt x="156729" y="-3580"/>
                        <a:pt x="190066" y="11573"/>
                        <a:pt x="223404" y="2672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3557C0DE-A0F4-4CC5-AD8B-3E7F7334065C}"/>
                  </a:ext>
                </a:extLst>
              </p:cNvPr>
              <p:cNvSpPr/>
              <p:nvPr/>
            </p:nvSpPr>
            <p:spPr>
              <a:xfrm>
                <a:off x="2558676" y="2536375"/>
                <a:ext cx="1406178" cy="1384390"/>
              </a:xfrm>
              <a:custGeom>
                <a:avLst/>
                <a:gdLst>
                  <a:gd name="connsiteX0" fmla="*/ 0 w 1406178"/>
                  <a:gd name="connsiteY0" fmla="*/ 1176921 h 1384390"/>
                  <a:gd name="connsiteX1" fmla="*/ 468726 w 1406178"/>
                  <a:gd name="connsiteY1" fmla="*/ 216417 h 1384390"/>
                  <a:gd name="connsiteX2" fmla="*/ 1021976 w 1406178"/>
                  <a:gd name="connsiteY2" fmla="*/ 8948 h 1384390"/>
                  <a:gd name="connsiteX3" fmla="*/ 1352390 w 1406178"/>
                  <a:gd name="connsiteY3" fmla="*/ 400834 h 1384390"/>
                  <a:gd name="connsiteX4" fmla="*/ 1267865 w 1406178"/>
                  <a:gd name="connsiteY4" fmla="*/ 1007872 h 1384390"/>
                  <a:gd name="connsiteX5" fmla="*/ 1406178 w 1406178"/>
                  <a:gd name="connsiteY5" fmla="*/ 1384390 h 138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178" h="1384390">
                    <a:moveTo>
                      <a:pt x="0" y="1176921"/>
                    </a:moveTo>
                    <a:cubicBezTo>
                      <a:pt x="149198" y="794000"/>
                      <a:pt x="298397" y="411079"/>
                      <a:pt x="468726" y="216417"/>
                    </a:cubicBezTo>
                    <a:cubicBezTo>
                      <a:pt x="639055" y="21755"/>
                      <a:pt x="874699" y="-21788"/>
                      <a:pt x="1021976" y="8948"/>
                    </a:cubicBezTo>
                    <a:cubicBezTo>
                      <a:pt x="1169253" y="39684"/>
                      <a:pt x="1311409" y="234347"/>
                      <a:pt x="1352390" y="400834"/>
                    </a:cubicBezTo>
                    <a:cubicBezTo>
                      <a:pt x="1393371" y="567321"/>
                      <a:pt x="1258900" y="843946"/>
                      <a:pt x="1267865" y="1007872"/>
                    </a:cubicBezTo>
                    <a:cubicBezTo>
                      <a:pt x="1276830" y="1171798"/>
                      <a:pt x="1341504" y="1278094"/>
                      <a:pt x="1406178" y="1384390"/>
                    </a:cubicBezTo>
                  </a:path>
                </a:pathLst>
              </a:custGeom>
              <a:noFill/>
              <a:ln w="762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58CFD21-0ABD-4B94-A8CD-F7C27A5BD87C}"/>
                  </a:ext>
                </a:extLst>
              </p:cNvPr>
              <p:cNvSpPr/>
              <p:nvPr/>
            </p:nvSpPr>
            <p:spPr>
              <a:xfrm rot="20069113">
                <a:off x="3808604" y="3720917"/>
                <a:ext cx="348868" cy="43576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99879F6-3DA2-42DC-B8D6-9C95484F9B3C}"/>
                  </a:ext>
                </a:extLst>
              </p:cNvPr>
              <p:cNvSpPr/>
              <p:nvPr/>
            </p:nvSpPr>
            <p:spPr>
              <a:xfrm rot="12516975">
                <a:off x="2353344" y="3615276"/>
                <a:ext cx="348868" cy="43576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CECFB1FC-2A7F-4B60-BDEC-A1CA4E92A565}"/>
                </a:ext>
              </a:extLst>
            </p:cNvPr>
            <p:cNvSpPr txBox="1"/>
            <p:nvPr/>
          </p:nvSpPr>
          <p:spPr>
            <a:xfrm rot="18056340">
              <a:off x="2191383" y="3627471"/>
              <a:ext cx="1675912"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guilt</a:t>
              </a:r>
            </a:p>
          </p:txBody>
        </p:sp>
      </p:grpSp>
      <p:cxnSp>
        <p:nvCxnSpPr>
          <p:cNvPr id="69" name="Straight Connector 68">
            <a:extLst>
              <a:ext uri="{FF2B5EF4-FFF2-40B4-BE49-F238E27FC236}">
                <a16:creationId xmlns:a16="http://schemas.microsoft.com/office/drawing/2014/main" id="{B47F0698-0434-4482-AB9D-D8B0D336CB2E}"/>
              </a:ext>
            </a:extLst>
          </p:cNvPr>
          <p:cNvCxnSpPr>
            <a:cxnSpLocks/>
          </p:cNvCxnSpPr>
          <p:nvPr/>
        </p:nvCxnSpPr>
        <p:spPr>
          <a:xfrm>
            <a:off x="2877642" y="1793240"/>
            <a:ext cx="0" cy="1861022"/>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DAF26B7-757E-4136-A1E1-227CB0F7171C}"/>
              </a:ext>
            </a:extLst>
          </p:cNvPr>
          <p:cNvCxnSpPr>
            <a:cxnSpLocks/>
          </p:cNvCxnSpPr>
          <p:nvPr/>
        </p:nvCxnSpPr>
        <p:spPr>
          <a:xfrm>
            <a:off x="3060879" y="1783080"/>
            <a:ext cx="0" cy="1831758"/>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F3C7521-753A-44BE-B261-4C0B45174A8A}"/>
              </a:ext>
            </a:extLst>
          </p:cNvPr>
          <p:cNvCxnSpPr>
            <a:cxnSpLocks/>
          </p:cNvCxnSpPr>
          <p:nvPr/>
        </p:nvCxnSpPr>
        <p:spPr>
          <a:xfrm>
            <a:off x="3247622" y="1869440"/>
            <a:ext cx="0" cy="1811940"/>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EF5AEC-99F9-4D1C-A5AB-116A56840D23}"/>
              </a:ext>
            </a:extLst>
          </p:cNvPr>
          <p:cNvCxnSpPr>
            <a:cxnSpLocks/>
          </p:cNvCxnSpPr>
          <p:nvPr/>
        </p:nvCxnSpPr>
        <p:spPr>
          <a:xfrm>
            <a:off x="4350912" y="2003821"/>
            <a:ext cx="0" cy="1505840"/>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420788B-D71B-472B-B06E-774CABAE818C}"/>
              </a:ext>
            </a:extLst>
          </p:cNvPr>
          <p:cNvCxnSpPr>
            <a:cxnSpLocks/>
          </p:cNvCxnSpPr>
          <p:nvPr/>
        </p:nvCxnSpPr>
        <p:spPr>
          <a:xfrm>
            <a:off x="2719531" y="1742580"/>
            <a:ext cx="1204" cy="2254540"/>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D54CCCD-AEAA-429E-AABE-A7B88590754A}"/>
              </a:ext>
            </a:extLst>
          </p:cNvPr>
          <p:cNvCxnSpPr>
            <a:cxnSpLocks/>
          </p:cNvCxnSpPr>
          <p:nvPr/>
        </p:nvCxnSpPr>
        <p:spPr>
          <a:xfrm>
            <a:off x="4108146" y="1946268"/>
            <a:ext cx="0" cy="2020335"/>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Lightning Bolt 14">
            <a:extLst>
              <a:ext uri="{FF2B5EF4-FFF2-40B4-BE49-F238E27FC236}">
                <a16:creationId xmlns:a16="http://schemas.microsoft.com/office/drawing/2014/main" id="{A2CB598E-755F-411B-9259-29D0153C1F4A}"/>
              </a:ext>
            </a:extLst>
          </p:cNvPr>
          <p:cNvSpPr/>
          <p:nvPr/>
        </p:nvSpPr>
        <p:spPr>
          <a:xfrm rot="2043665" flipH="1">
            <a:off x="7278919" y="2788067"/>
            <a:ext cx="425083" cy="955963"/>
          </a:xfrm>
          <a:prstGeom prst="lightningBol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Lightning Bolt 49">
            <a:extLst>
              <a:ext uri="{FF2B5EF4-FFF2-40B4-BE49-F238E27FC236}">
                <a16:creationId xmlns:a16="http://schemas.microsoft.com/office/drawing/2014/main" id="{5F0F6099-972F-4196-833B-42A2A7A7DBF3}"/>
              </a:ext>
            </a:extLst>
          </p:cNvPr>
          <p:cNvSpPr/>
          <p:nvPr/>
        </p:nvSpPr>
        <p:spPr>
          <a:xfrm rot="3615441" flipH="1">
            <a:off x="7271298" y="3174954"/>
            <a:ext cx="425083" cy="955963"/>
          </a:xfrm>
          <a:prstGeom prst="lightningBol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ightning Bolt 50">
            <a:extLst>
              <a:ext uri="{FF2B5EF4-FFF2-40B4-BE49-F238E27FC236}">
                <a16:creationId xmlns:a16="http://schemas.microsoft.com/office/drawing/2014/main" id="{81988C93-4BE6-4A59-B247-C89AA6692F94}"/>
              </a:ext>
            </a:extLst>
          </p:cNvPr>
          <p:cNvSpPr/>
          <p:nvPr/>
        </p:nvSpPr>
        <p:spPr>
          <a:xfrm rot="5136268" flipH="1">
            <a:off x="7234584" y="3542792"/>
            <a:ext cx="425083" cy="955963"/>
          </a:xfrm>
          <a:prstGeom prst="lightningBol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7E7FDC0-9D8A-4A9D-ACBD-16BD49D7C3A2}"/>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81987" cy="1077218"/>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Guilt is to the soul much of what pain is to the body.</a:t>
            </a:r>
          </a:p>
        </p:txBody>
      </p:sp>
      <p:grpSp>
        <p:nvGrpSpPr>
          <p:cNvPr id="27" name="Group 26">
            <a:extLst>
              <a:ext uri="{FF2B5EF4-FFF2-40B4-BE49-F238E27FC236}">
                <a16:creationId xmlns:a16="http://schemas.microsoft.com/office/drawing/2014/main" id="{BBD5B057-111B-44E8-9B7D-9E62EB6D5982}"/>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4CB4AC26-E625-4828-BFB7-B4AAD2151E7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84CBEACE-AF06-4BEF-9E66-1185180CB10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62697E7B-E660-45E1-8019-BE4373D0622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7CDC5E06-1A72-4A71-8205-22F9BC86522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11BB959F-C703-4456-B484-CF86A8EFF73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E41459EB-CF74-418E-9C73-881969D8F55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896" t="31691" r="66295" b="32232"/>
          <a:stretch/>
        </p:blipFill>
        <p:spPr>
          <a:xfrm rot="637942">
            <a:off x="4848670" y="5678919"/>
            <a:ext cx="203263" cy="651302"/>
          </a:xfrm>
          <a:prstGeom prst="rect">
            <a:avLst/>
          </a:prstGeom>
        </p:spPr>
      </p:pic>
      <p:grpSp>
        <p:nvGrpSpPr>
          <p:cNvPr id="84" name="Group 83">
            <a:extLst>
              <a:ext uri="{FF2B5EF4-FFF2-40B4-BE49-F238E27FC236}">
                <a16:creationId xmlns:a16="http://schemas.microsoft.com/office/drawing/2014/main" id="{A48655C2-84DE-41CA-BE78-08DD56C68C56}"/>
              </a:ext>
            </a:extLst>
          </p:cNvPr>
          <p:cNvGrpSpPr/>
          <p:nvPr/>
        </p:nvGrpSpPr>
        <p:grpSpPr>
          <a:xfrm>
            <a:off x="5655995" y="2097098"/>
            <a:ext cx="1588027" cy="4304056"/>
            <a:chOff x="5705271" y="2338874"/>
            <a:chExt cx="1423317" cy="4062279"/>
          </a:xfrm>
        </p:grpSpPr>
        <p:grpSp>
          <p:nvGrpSpPr>
            <p:cNvPr id="22" name="Group 21">
              <a:extLst>
                <a:ext uri="{FF2B5EF4-FFF2-40B4-BE49-F238E27FC236}">
                  <a16:creationId xmlns:a16="http://schemas.microsoft.com/office/drawing/2014/main" id="{63B5862F-722D-4252-A794-C78AE8E7942C}"/>
                </a:ext>
              </a:extLst>
            </p:cNvPr>
            <p:cNvGrpSpPr/>
            <p:nvPr/>
          </p:nvGrpSpPr>
          <p:grpSpPr>
            <a:xfrm>
              <a:off x="5705271" y="2338874"/>
              <a:ext cx="1423317" cy="4062279"/>
              <a:chOff x="5437793" y="1609529"/>
              <a:chExt cx="1644267" cy="4692098"/>
            </a:xfrm>
          </p:grpSpPr>
          <p:sp>
            <p:nvSpPr>
              <p:cNvPr id="42" name="Freeform: Shape 41">
                <a:extLst>
                  <a:ext uri="{FF2B5EF4-FFF2-40B4-BE49-F238E27FC236}">
                    <a16:creationId xmlns:a16="http://schemas.microsoft.com/office/drawing/2014/main" id="{1E558F32-86E1-48B0-B4A8-F9F309B26B39}"/>
                  </a:ext>
                </a:extLst>
              </p:cNvPr>
              <p:cNvSpPr/>
              <p:nvPr/>
            </p:nvSpPr>
            <p:spPr>
              <a:xfrm>
                <a:off x="6213131" y="3912781"/>
                <a:ext cx="367126" cy="1560283"/>
              </a:xfrm>
              <a:custGeom>
                <a:avLst/>
                <a:gdLst>
                  <a:gd name="connsiteX0" fmla="*/ 25084 w 128686"/>
                  <a:gd name="connsiteY0" fmla="*/ 0 h 319815"/>
                  <a:gd name="connsiteX1" fmla="*/ 7066 w 128686"/>
                  <a:gd name="connsiteY1" fmla="*/ 207204 h 319815"/>
                  <a:gd name="connsiteX2" fmla="*/ 128686 w 128686"/>
                  <a:gd name="connsiteY2" fmla="*/ 319815 h 319815"/>
                  <a:gd name="connsiteX0" fmla="*/ 5841 w 109443"/>
                  <a:gd name="connsiteY0" fmla="*/ 0 h 319815"/>
                  <a:gd name="connsiteX1" fmla="*/ 31802 w 109443"/>
                  <a:gd name="connsiteY1" fmla="*/ 172387 h 319815"/>
                  <a:gd name="connsiteX2" fmla="*/ 109443 w 109443"/>
                  <a:gd name="connsiteY2" fmla="*/ 319815 h 319815"/>
                  <a:gd name="connsiteX0" fmla="*/ 7820 w 98595"/>
                  <a:gd name="connsiteY0" fmla="*/ 0 h 327145"/>
                  <a:gd name="connsiteX1" fmla="*/ 20954 w 98595"/>
                  <a:gd name="connsiteY1" fmla="*/ 179717 h 327145"/>
                  <a:gd name="connsiteX2" fmla="*/ 98595 w 98595"/>
                  <a:gd name="connsiteY2" fmla="*/ 327145 h 327145"/>
                  <a:gd name="connsiteX0" fmla="*/ 56193 w 146968"/>
                  <a:gd name="connsiteY0" fmla="*/ 0 h 327145"/>
                  <a:gd name="connsiteX1" fmla="*/ 2772 w 146968"/>
                  <a:gd name="connsiteY1" fmla="*/ 175360 h 327145"/>
                  <a:gd name="connsiteX2" fmla="*/ 146968 w 146968"/>
                  <a:gd name="connsiteY2" fmla="*/ 327145 h 327145"/>
                </a:gdLst>
                <a:ahLst/>
                <a:cxnLst>
                  <a:cxn ang="0">
                    <a:pos x="connsiteX0" y="connsiteY0"/>
                  </a:cxn>
                  <a:cxn ang="0">
                    <a:pos x="connsiteX1" y="connsiteY1"/>
                  </a:cxn>
                  <a:cxn ang="0">
                    <a:pos x="connsiteX2" y="connsiteY2"/>
                  </a:cxn>
                </a:cxnLst>
                <a:rect l="l" t="t" r="r" b="b"/>
                <a:pathLst>
                  <a:path w="146968" h="327145">
                    <a:moveTo>
                      <a:pt x="56193" y="0"/>
                    </a:moveTo>
                    <a:cubicBezTo>
                      <a:pt x="38550" y="76951"/>
                      <a:pt x="-12357" y="120836"/>
                      <a:pt x="2772" y="175360"/>
                    </a:cubicBezTo>
                    <a:cubicBezTo>
                      <a:pt x="17901" y="229884"/>
                      <a:pt x="94791" y="297491"/>
                      <a:pt x="146968" y="327145"/>
                    </a:cubicBezTo>
                  </a:path>
                </a:pathLst>
              </a:custGeom>
              <a:noFill/>
              <a:ln w="101600">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359CB3A6-6D41-4E8A-B682-A54EF8084974}"/>
                  </a:ext>
                </a:extLst>
              </p:cNvPr>
              <p:cNvSpPr/>
              <p:nvPr/>
            </p:nvSpPr>
            <p:spPr>
              <a:xfrm>
                <a:off x="5921799" y="3879365"/>
                <a:ext cx="242929" cy="1620755"/>
              </a:xfrm>
              <a:custGeom>
                <a:avLst/>
                <a:gdLst>
                  <a:gd name="connsiteX0" fmla="*/ 25084 w 128686"/>
                  <a:gd name="connsiteY0" fmla="*/ 0 h 319815"/>
                  <a:gd name="connsiteX1" fmla="*/ 7066 w 128686"/>
                  <a:gd name="connsiteY1" fmla="*/ 207204 h 319815"/>
                  <a:gd name="connsiteX2" fmla="*/ 128686 w 128686"/>
                  <a:gd name="connsiteY2" fmla="*/ 319815 h 319815"/>
                  <a:gd name="connsiteX0" fmla="*/ 5841 w 109443"/>
                  <a:gd name="connsiteY0" fmla="*/ 0 h 319815"/>
                  <a:gd name="connsiteX1" fmla="*/ 31802 w 109443"/>
                  <a:gd name="connsiteY1" fmla="*/ 172387 h 319815"/>
                  <a:gd name="connsiteX2" fmla="*/ 109443 w 109443"/>
                  <a:gd name="connsiteY2" fmla="*/ 319815 h 319815"/>
                  <a:gd name="connsiteX0" fmla="*/ 7820 w 98595"/>
                  <a:gd name="connsiteY0" fmla="*/ 0 h 327145"/>
                  <a:gd name="connsiteX1" fmla="*/ 20954 w 98595"/>
                  <a:gd name="connsiteY1" fmla="*/ 179717 h 327145"/>
                  <a:gd name="connsiteX2" fmla="*/ 98595 w 98595"/>
                  <a:gd name="connsiteY2" fmla="*/ 327145 h 327145"/>
                  <a:gd name="connsiteX0" fmla="*/ 220973 w 311748"/>
                  <a:gd name="connsiteY0" fmla="*/ 0 h 327145"/>
                  <a:gd name="connsiteX1" fmla="*/ 752 w 311748"/>
                  <a:gd name="connsiteY1" fmla="*/ 178668 h 327145"/>
                  <a:gd name="connsiteX2" fmla="*/ 311748 w 311748"/>
                  <a:gd name="connsiteY2" fmla="*/ 327145 h 327145"/>
                </a:gdLst>
                <a:ahLst/>
                <a:cxnLst>
                  <a:cxn ang="0">
                    <a:pos x="connsiteX0" y="connsiteY0"/>
                  </a:cxn>
                  <a:cxn ang="0">
                    <a:pos x="connsiteX1" y="connsiteY1"/>
                  </a:cxn>
                  <a:cxn ang="0">
                    <a:pos x="connsiteX2" y="connsiteY2"/>
                  </a:cxn>
                </a:cxnLst>
                <a:rect l="l" t="t" r="r" b="b"/>
                <a:pathLst>
                  <a:path w="311748" h="327145">
                    <a:moveTo>
                      <a:pt x="220973" y="0"/>
                    </a:moveTo>
                    <a:cubicBezTo>
                      <a:pt x="203330" y="76951"/>
                      <a:pt x="-14377" y="124144"/>
                      <a:pt x="752" y="178668"/>
                    </a:cubicBezTo>
                    <a:cubicBezTo>
                      <a:pt x="15881" y="233192"/>
                      <a:pt x="259571" y="297491"/>
                      <a:pt x="311748" y="327145"/>
                    </a:cubicBezTo>
                  </a:path>
                </a:pathLst>
              </a:custGeom>
              <a:noFill/>
              <a:ln w="101600">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1CE339B-21A8-406F-A178-EA38BB9494B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896" t="31691" r="66295" b="32232"/>
              <a:stretch/>
            </p:blipFill>
            <p:spPr>
              <a:xfrm rot="720000">
                <a:off x="5470986" y="5732322"/>
                <a:ext cx="200626" cy="569305"/>
              </a:xfrm>
              <a:prstGeom prst="rect">
                <a:avLst/>
              </a:prstGeom>
            </p:spPr>
          </p:pic>
          <p:sp>
            <p:nvSpPr>
              <p:cNvPr id="36" name="Freeform: Shape 35">
                <a:extLst>
                  <a:ext uri="{FF2B5EF4-FFF2-40B4-BE49-F238E27FC236}">
                    <a16:creationId xmlns:a16="http://schemas.microsoft.com/office/drawing/2014/main" id="{E70729E9-9EA8-4EC1-A7B3-8CD4D592053F}"/>
                  </a:ext>
                </a:extLst>
              </p:cNvPr>
              <p:cNvSpPr/>
              <p:nvPr/>
            </p:nvSpPr>
            <p:spPr>
              <a:xfrm>
                <a:off x="5615427" y="2412831"/>
                <a:ext cx="441434" cy="734427"/>
              </a:xfrm>
              <a:custGeom>
                <a:avLst/>
                <a:gdLst>
                  <a:gd name="connsiteX0" fmla="*/ 486479 w 486479"/>
                  <a:gd name="connsiteY0" fmla="*/ 0 h 2131821"/>
                  <a:gd name="connsiteX1" fmla="*/ 391886 w 486479"/>
                  <a:gd name="connsiteY1" fmla="*/ 2067535 h 2131821"/>
                  <a:gd name="connsiteX2" fmla="*/ 0 w 486479"/>
                  <a:gd name="connsiteY2" fmla="*/ 1405384 h 2131821"/>
                  <a:gd name="connsiteX0" fmla="*/ 486479 w 486479"/>
                  <a:gd name="connsiteY0" fmla="*/ 0 h 2131821"/>
                  <a:gd name="connsiteX1" fmla="*/ 441434 w 486479"/>
                  <a:gd name="connsiteY1" fmla="*/ 1761234 h 2131821"/>
                  <a:gd name="connsiteX2" fmla="*/ 391886 w 486479"/>
                  <a:gd name="connsiteY2" fmla="*/ 2067535 h 2131821"/>
                  <a:gd name="connsiteX3" fmla="*/ 0 w 486479"/>
                  <a:gd name="connsiteY3" fmla="*/ 1405384 h 2131821"/>
                  <a:gd name="connsiteX0" fmla="*/ 441434 w 441434"/>
                  <a:gd name="connsiteY0" fmla="*/ 355850 h 726437"/>
                  <a:gd name="connsiteX1" fmla="*/ 391886 w 441434"/>
                  <a:gd name="connsiteY1" fmla="*/ 662151 h 726437"/>
                  <a:gd name="connsiteX2" fmla="*/ 0 w 441434"/>
                  <a:gd name="connsiteY2" fmla="*/ 0 h 726437"/>
                </a:gdLst>
                <a:ahLst/>
                <a:cxnLst>
                  <a:cxn ang="0">
                    <a:pos x="connsiteX0" y="connsiteY0"/>
                  </a:cxn>
                  <a:cxn ang="0">
                    <a:pos x="connsiteX1" y="connsiteY1"/>
                  </a:cxn>
                  <a:cxn ang="0">
                    <a:pos x="connsiteX2" y="connsiteY2"/>
                  </a:cxn>
                </a:cxnLst>
                <a:rect l="l" t="t" r="r" b="b"/>
                <a:pathLst>
                  <a:path w="441434" h="726437">
                    <a:moveTo>
                      <a:pt x="441434" y="355850"/>
                    </a:moveTo>
                    <a:cubicBezTo>
                      <a:pt x="425669" y="700439"/>
                      <a:pt x="465458" y="721459"/>
                      <a:pt x="391886" y="662151"/>
                    </a:cubicBezTo>
                    <a:cubicBezTo>
                      <a:pt x="310806" y="896382"/>
                      <a:pt x="155403" y="448191"/>
                      <a:pt x="0" y="0"/>
                    </a:cubicBezTo>
                  </a:path>
                </a:pathLst>
              </a:custGeom>
              <a:noFill/>
              <a:ln w="101600">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94461E70-FF76-4239-A79F-DA0D5E835E69}"/>
                  </a:ext>
                </a:extLst>
              </p:cNvPr>
              <p:cNvSpPr/>
              <p:nvPr/>
            </p:nvSpPr>
            <p:spPr>
              <a:xfrm rot="17657733">
                <a:off x="5476331" y="2748050"/>
                <a:ext cx="1524423" cy="900527"/>
              </a:xfrm>
              <a:prstGeom prst="roundRect">
                <a:avLst>
                  <a:gd name="adj" fmla="val 50000"/>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C48EBF88-35D9-4F66-B1C5-10A30EE719BB}"/>
                  </a:ext>
                </a:extLst>
              </p:cNvPr>
              <p:cNvSpPr/>
              <p:nvPr/>
            </p:nvSpPr>
            <p:spPr>
              <a:xfrm>
                <a:off x="6216998" y="2482557"/>
                <a:ext cx="702693" cy="1219821"/>
              </a:xfrm>
              <a:custGeom>
                <a:avLst/>
                <a:gdLst>
                  <a:gd name="connsiteX0" fmla="*/ 351345 w 351345"/>
                  <a:gd name="connsiteY0" fmla="*/ 960767 h 960767"/>
                  <a:gd name="connsiteX1" fmla="*/ 211708 w 351345"/>
                  <a:gd name="connsiteY1" fmla="*/ 95916 h 960767"/>
                  <a:gd name="connsiteX2" fmla="*/ 0 w 351345"/>
                  <a:gd name="connsiteY2" fmla="*/ 59880 h 960767"/>
                  <a:gd name="connsiteX0" fmla="*/ 513505 w 513505"/>
                  <a:gd name="connsiteY0" fmla="*/ 996858 h 996858"/>
                  <a:gd name="connsiteX1" fmla="*/ 373868 w 513505"/>
                  <a:gd name="connsiteY1" fmla="*/ 132007 h 996858"/>
                  <a:gd name="connsiteX2" fmla="*/ 0 w 513505"/>
                  <a:gd name="connsiteY2" fmla="*/ 37413 h 996858"/>
                  <a:gd name="connsiteX0" fmla="*/ 513505 w 513505"/>
                  <a:gd name="connsiteY0" fmla="*/ 976569 h 976569"/>
                  <a:gd name="connsiteX1" fmla="*/ 378372 w 513505"/>
                  <a:gd name="connsiteY1" fmla="*/ 210815 h 976569"/>
                  <a:gd name="connsiteX2" fmla="*/ 0 w 513505"/>
                  <a:gd name="connsiteY2" fmla="*/ 17124 h 976569"/>
                  <a:gd name="connsiteX0" fmla="*/ 513505 w 513505"/>
                  <a:gd name="connsiteY0" fmla="*/ 971584 h 971584"/>
                  <a:gd name="connsiteX1" fmla="*/ 355850 w 513505"/>
                  <a:gd name="connsiteY1" fmla="*/ 268892 h 971584"/>
                  <a:gd name="connsiteX2" fmla="*/ 0 w 513505"/>
                  <a:gd name="connsiteY2" fmla="*/ 12139 h 971584"/>
                  <a:gd name="connsiteX0" fmla="*/ 504496 w 504496"/>
                  <a:gd name="connsiteY0" fmla="*/ 975874 h 975874"/>
                  <a:gd name="connsiteX1" fmla="*/ 346841 w 504496"/>
                  <a:gd name="connsiteY1" fmla="*/ 273182 h 975874"/>
                  <a:gd name="connsiteX2" fmla="*/ 0 w 504496"/>
                  <a:gd name="connsiteY2" fmla="*/ 11924 h 975874"/>
                  <a:gd name="connsiteX0" fmla="*/ 504496 w 504496"/>
                  <a:gd name="connsiteY0" fmla="*/ 971818 h 971818"/>
                  <a:gd name="connsiteX1" fmla="*/ 346841 w 504496"/>
                  <a:gd name="connsiteY1" fmla="*/ 269126 h 971818"/>
                  <a:gd name="connsiteX2" fmla="*/ 0 w 504496"/>
                  <a:gd name="connsiteY2" fmla="*/ 7868 h 971818"/>
                  <a:gd name="connsiteX0" fmla="*/ 504496 w 504496"/>
                  <a:gd name="connsiteY0" fmla="*/ 973391 h 973391"/>
                  <a:gd name="connsiteX1" fmla="*/ 346841 w 504496"/>
                  <a:gd name="connsiteY1" fmla="*/ 270699 h 973391"/>
                  <a:gd name="connsiteX2" fmla="*/ 117613 w 504496"/>
                  <a:gd name="connsiteY2" fmla="*/ 22911 h 973391"/>
                  <a:gd name="connsiteX3" fmla="*/ 0 w 504496"/>
                  <a:gd name="connsiteY3" fmla="*/ 9441 h 973391"/>
                  <a:gd name="connsiteX0" fmla="*/ 504496 w 504496"/>
                  <a:gd name="connsiteY0" fmla="*/ 973391 h 973391"/>
                  <a:gd name="connsiteX1" fmla="*/ 346841 w 504496"/>
                  <a:gd name="connsiteY1" fmla="*/ 270699 h 973391"/>
                  <a:gd name="connsiteX2" fmla="*/ 145469 w 504496"/>
                  <a:gd name="connsiteY2" fmla="*/ 22911 h 973391"/>
                  <a:gd name="connsiteX3" fmla="*/ 0 w 504496"/>
                  <a:gd name="connsiteY3" fmla="*/ 9441 h 973391"/>
                  <a:gd name="connsiteX0" fmla="*/ 482831 w 482831"/>
                  <a:gd name="connsiteY0" fmla="*/ 993652 h 993652"/>
                  <a:gd name="connsiteX1" fmla="*/ 325176 w 482831"/>
                  <a:gd name="connsiteY1" fmla="*/ 290960 h 993652"/>
                  <a:gd name="connsiteX2" fmla="*/ 123804 w 482831"/>
                  <a:gd name="connsiteY2" fmla="*/ 43172 h 993652"/>
                  <a:gd name="connsiteX3" fmla="*/ 0 w 482831"/>
                  <a:gd name="connsiteY3" fmla="*/ 0 h 993652"/>
                  <a:gd name="connsiteX0" fmla="*/ 482831 w 482831"/>
                  <a:gd name="connsiteY0" fmla="*/ 993652 h 993652"/>
                  <a:gd name="connsiteX1" fmla="*/ 368014 w 482831"/>
                  <a:gd name="connsiteY1" fmla="*/ 274018 h 993652"/>
                  <a:gd name="connsiteX2" fmla="*/ 123804 w 482831"/>
                  <a:gd name="connsiteY2" fmla="*/ 43172 h 993652"/>
                  <a:gd name="connsiteX3" fmla="*/ 0 w 482831"/>
                  <a:gd name="connsiteY3" fmla="*/ 0 h 993652"/>
                  <a:gd name="connsiteX0" fmla="*/ 482831 w 482831"/>
                  <a:gd name="connsiteY0" fmla="*/ 994509 h 994509"/>
                  <a:gd name="connsiteX1" fmla="*/ 368014 w 482831"/>
                  <a:gd name="connsiteY1" fmla="*/ 274875 h 994509"/>
                  <a:gd name="connsiteX2" fmla="*/ 155933 w 482831"/>
                  <a:gd name="connsiteY2" fmla="*/ 31321 h 994509"/>
                  <a:gd name="connsiteX3" fmla="*/ 0 w 482831"/>
                  <a:gd name="connsiteY3" fmla="*/ 857 h 994509"/>
                </a:gdLst>
                <a:ahLst/>
                <a:cxnLst>
                  <a:cxn ang="0">
                    <a:pos x="connsiteX0" y="connsiteY0"/>
                  </a:cxn>
                  <a:cxn ang="0">
                    <a:pos x="connsiteX1" y="connsiteY1"/>
                  </a:cxn>
                  <a:cxn ang="0">
                    <a:pos x="connsiteX2" y="connsiteY2"/>
                  </a:cxn>
                  <a:cxn ang="0">
                    <a:pos x="connsiteX3" y="connsiteY3"/>
                  </a:cxn>
                </a:cxnLst>
                <a:rect l="l" t="t" r="r" b="b"/>
                <a:pathLst>
                  <a:path w="482831" h="994509">
                    <a:moveTo>
                      <a:pt x="482831" y="994509"/>
                    </a:moveTo>
                    <a:cubicBezTo>
                      <a:pt x="442291" y="637157"/>
                      <a:pt x="422497" y="435406"/>
                      <a:pt x="368014" y="274875"/>
                    </a:cubicBezTo>
                    <a:cubicBezTo>
                      <a:pt x="313531" y="114344"/>
                      <a:pt x="213740" y="74864"/>
                      <a:pt x="155933" y="31321"/>
                    </a:cubicBezTo>
                    <a:cubicBezTo>
                      <a:pt x="98126" y="-12222"/>
                      <a:pt x="19602" y="3102"/>
                      <a:pt x="0" y="857"/>
                    </a:cubicBezTo>
                  </a:path>
                </a:pathLst>
              </a:custGeom>
              <a:noFill/>
              <a:ln w="101600" cap="rnd">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6EDC9ED-EAED-4923-979D-04CC9BBF4A7A}"/>
                  </a:ext>
                </a:extLst>
              </p:cNvPr>
              <p:cNvSpPr/>
              <p:nvPr/>
            </p:nvSpPr>
            <p:spPr>
              <a:xfrm>
                <a:off x="5437793" y="2010547"/>
                <a:ext cx="348868" cy="43576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FF04C2F1-0775-43CF-9369-2F1F9881BE67}"/>
                  </a:ext>
                </a:extLst>
              </p:cNvPr>
              <p:cNvSpPr/>
              <p:nvPr/>
            </p:nvSpPr>
            <p:spPr>
              <a:xfrm rot="16004210">
                <a:off x="6200128" y="5249926"/>
                <a:ext cx="352705" cy="431019"/>
              </a:xfrm>
              <a:prstGeom prst="ellipse">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A845A04-3518-4D26-8BBF-A865BD4923EE}"/>
                  </a:ext>
                </a:extLst>
              </p:cNvPr>
              <p:cNvSpPr/>
              <p:nvPr/>
            </p:nvSpPr>
            <p:spPr>
              <a:xfrm rot="16004210">
                <a:off x="5783021" y="5242166"/>
                <a:ext cx="352705" cy="431019"/>
              </a:xfrm>
              <a:prstGeom prst="ellipse">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1DDAD06C-A5B3-4C65-9373-A74BAA4ECB7C}"/>
                  </a:ext>
                </a:extLst>
              </p:cNvPr>
              <p:cNvSpPr/>
              <p:nvPr/>
            </p:nvSpPr>
            <p:spPr>
              <a:xfrm>
                <a:off x="6733192" y="3654043"/>
                <a:ext cx="348868" cy="43576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9B439B1-0599-405D-86D7-6F4356E92756}"/>
                  </a:ext>
                </a:extLst>
              </p:cNvPr>
              <p:cNvGrpSpPr/>
              <p:nvPr/>
            </p:nvGrpSpPr>
            <p:grpSpPr>
              <a:xfrm rot="780327">
                <a:off x="6187907" y="1609529"/>
                <a:ext cx="822614" cy="849170"/>
                <a:chOff x="6104088" y="1624769"/>
                <a:chExt cx="822614" cy="849170"/>
              </a:xfrm>
            </p:grpSpPr>
            <p:sp>
              <p:nvSpPr>
                <p:cNvPr id="38" name="Oval 37">
                  <a:extLst>
                    <a:ext uri="{FF2B5EF4-FFF2-40B4-BE49-F238E27FC236}">
                      <a16:creationId xmlns:a16="http://schemas.microsoft.com/office/drawing/2014/main" id="{BB017FB8-DA2C-42FA-A8C6-71326E20EFB3}"/>
                    </a:ext>
                  </a:extLst>
                </p:cNvPr>
                <p:cNvSpPr/>
                <p:nvPr/>
              </p:nvSpPr>
              <p:spPr>
                <a:xfrm rot="12550854">
                  <a:off x="6104088" y="1624769"/>
                  <a:ext cx="822614" cy="84917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83E39B7-8B8B-419F-8007-B11F9589DA60}"/>
                    </a:ext>
                  </a:extLst>
                </p:cNvPr>
                <p:cNvSpPr/>
                <p:nvPr/>
              </p:nvSpPr>
              <p:spPr>
                <a:xfrm rot="743207">
                  <a:off x="6247279" y="1947950"/>
                  <a:ext cx="71592" cy="111659"/>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57A3DB9-6760-4E3A-8CCB-F6647FECE748}"/>
                    </a:ext>
                  </a:extLst>
                </p:cNvPr>
                <p:cNvSpPr/>
                <p:nvPr/>
              </p:nvSpPr>
              <p:spPr>
                <a:xfrm>
                  <a:off x="6177396" y="2222904"/>
                  <a:ext cx="223404" cy="52705"/>
                </a:xfrm>
                <a:custGeom>
                  <a:avLst/>
                  <a:gdLst>
                    <a:gd name="connsiteX0" fmla="*/ 0 w 223404"/>
                    <a:gd name="connsiteY0" fmla="*/ 52705 h 52705"/>
                    <a:gd name="connsiteX1" fmla="*/ 119495 w 223404"/>
                    <a:gd name="connsiteY1" fmla="*/ 750 h 52705"/>
                    <a:gd name="connsiteX2" fmla="*/ 223404 w 223404"/>
                    <a:gd name="connsiteY2" fmla="*/ 26727 h 52705"/>
                  </a:gdLst>
                  <a:ahLst/>
                  <a:cxnLst>
                    <a:cxn ang="0">
                      <a:pos x="connsiteX0" y="connsiteY0"/>
                    </a:cxn>
                    <a:cxn ang="0">
                      <a:pos x="connsiteX1" y="connsiteY1"/>
                    </a:cxn>
                    <a:cxn ang="0">
                      <a:pos x="connsiteX2" y="connsiteY2"/>
                    </a:cxn>
                  </a:cxnLst>
                  <a:rect l="l" t="t" r="r" b="b"/>
                  <a:pathLst>
                    <a:path w="223404" h="52705">
                      <a:moveTo>
                        <a:pt x="0" y="52705"/>
                      </a:moveTo>
                      <a:cubicBezTo>
                        <a:pt x="41130" y="28892"/>
                        <a:pt x="82261" y="5080"/>
                        <a:pt x="119495" y="750"/>
                      </a:cubicBezTo>
                      <a:cubicBezTo>
                        <a:pt x="156729" y="-3580"/>
                        <a:pt x="190066" y="11573"/>
                        <a:pt x="223404" y="2672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 name="TextBox 66">
              <a:extLst>
                <a:ext uri="{FF2B5EF4-FFF2-40B4-BE49-F238E27FC236}">
                  <a16:creationId xmlns:a16="http://schemas.microsoft.com/office/drawing/2014/main" id="{D73775A2-052F-4B6A-91B4-8829EE66F5B0}"/>
                </a:ext>
              </a:extLst>
            </p:cNvPr>
            <p:cNvSpPr txBox="1"/>
            <p:nvPr/>
          </p:nvSpPr>
          <p:spPr>
            <a:xfrm rot="17776957">
              <a:off x="5708826" y="3340752"/>
              <a:ext cx="1259137"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pain</a:t>
              </a:r>
            </a:p>
          </p:txBody>
        </p:sp>
      </p:grpSp>
      <p:sp>
        <p:nvSpPr>
          <p:cNvPr id="23" name="Thought Bubble: Cloud 22">
            <a:extLst>
              <a:ext uri="{FF2B5EF4-FFF2-40B4-BE49-F238E27FC236}">
                <a16:creationId xmlns:a16="http://schemas.microsoft.com/office/drawing/2014/main" id="{17E34BE6-CAFF-4CA0-9D4A-17604DB7C7CB}"/>
              </a:ext>
            </a:extLst>
          </p:cNvPr>
          <p:cNvSpPr/>
          <p:nvPr/>
        </p:nvSpPr>
        <p:spPr>
          <a:xfrm rot="261203">
            <a:off x="2335089" y="1010118"/>
            <a:ext cx="2777898" cy="107662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839073 w 2774302"/>
              <a:gd name="connsiteY0" fmla="*/ 1210646 h 1076130"/>
              <a:gd name="connsiteX1" fmla="*/ 809180 w 2774302"/>
              <a:gd name="connsiteY1" fmla="*/ 1240539 h 1076130"/>
              <a:gd name="connsiteX2" fmla="*/ 779287 w 2774302"/>
              <a:gd name="connsiteY2" fmla="*/ 1210646 h 1076130"/>
              <a:gd name="connsiteX3" fmla="*/ 809180 w 2774302"/>
              <a:gd name="connsiteY3" fmla="*/ 1180753 h 1076130"/>
              <a:gd name="connsiteX4" fmla="*/ 839073 w 2774302"/>
              <a:gd name="connsiteY4" fmla="*/ 1210646 h 1076130"/>
              <a:gd name="connsiteX0" fmla="*/ 902418 w 2774302"/>
              <a:gd name="connsiteY0" fmla="*/ 1171718 h 1076130"/>
              <a:gd name="connsiteX1" fmla="*/ 842633 w 2774302"/>
              <a:gd name="connsiteY1" fmla="*/ 1231503 h 1076130"/>
              <a:gd name="connsiteX2" fmla="*/ 782848 w 2774302"/>
              <a:gd name="connsiteY2" fmla="*/ 1171718 h 1076130"/>
              <a:gd name="connsiteX3" fmla="*/ 842633 w 2774302"/>
              <a:gd name="connsiteY3" fmla="*/ 1111933 h 1076130"/>
              <a:gd name="connsiteX4" fmla="*/ 902418 w 2774302"/>
              <a:gd name="connsiteY4" fmla="*/ 1171718 h 1076130"/>
              <a:gd name="connsiteX0" fmla="*/ 1004727 w 2774302"/>
              <a:gd name="connsiteY0" fmla="*/ 1087447 h 1076130"/>
              <a:gd name="connsiteX1" fmla="*/ 915049 w 2774302"/>
              <a:gd name="connsiteY1" fmla="*/ 1177125 h 1076130"/>
              <a:gd name="connsiteX2" fmla="*/ 825371 w 2774302"/>
              <a:gd name="connsiteY2" fmla="*/ 1087447 h 1076130"/>
              <a:gd name="connsiteX3" fmla="*/ 915049 w 2774302"/>
              <a:gd name="connsiteY3" fmla="*/ 997769 h 1076130"/>
              <a:gd name="connsiteX4" fmla="*/ 1004727 w 2774302"/>
              <a:gd name="connsiteY4" fmla="*/ 1087447 h 107613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841385 w 2777898"/>
              <a:gd name="connsiteY0" fmla="*/ 1207134 h 1237027"/>
              <a:gd name="connsiteX1" fmla="*/ 811492 w 2777898"/>
              <a:gd name="connsiteY1" fmla="*/ 1237027 h 1237027"/>
              <a:gd name="connsiteX2" fmla="*/ 781599 w 2777898"/>
              <a:gd name="connsiteY2" fmla="*/ 1207134 h 1237027"/>
              <a:gd name="connsiteX3" fmla="*/ 811492 w 2777898"/>
              <a:gd name="connsiteY3" fmla="*/ 1177241 h 1237027"/>
              <a:gd name="connsiteX4" fmla="*/ 841385 w 2777898"/>
              <a:gd name="connsiteY4" fmla="*/ 1207134 h 1237027"/>
              <a:gd name="connsiteX0" fmla="*/ 904730 w 2777898"/>
              <a:gd name="connsiteY0" fmla="*/ 1168206 h 1237027"/>
              <a:gd name="connsiteX1" fmla="*/ 785160 w 2777898"/>
              <a:gd name="connsiteY1" fmla="*/ 1168206 h 1237027"/>
              <a:gd name="connsiteX2" fmla="*/ 844945 w 2777898"/>
              <a:gd name="connsiteY2" fmla="*/ 1108421 h 1237027"/>
              <a:gd name="connsiteX3" fmla="*/ 904730 w 2777898"/>
              <a:gd name="connsiteY3" fmla="*/ 1168206 h 1237027"/>
              <a:gd name="connsiteX0" fmla="*/ 1007039 w 2777898"/>
              <a:gd name="connsiteY0" fmla="*/ 1083935 h 1237027"/>
              <a:gd name="connsiteX1" fmla="*/ 917361 w 2777898"/>
              <a:gd name="connsiteY1" fmla="*/ 1173613 h 1237027"/>
              <a:gd name="connsiteX2" fmla="*/ 827683 w 2777898"/>
              <a:gd name="connsiteY2" fmla="*/ 1083935 h 1237027"/>
              <a:gd name="connsiteX3" fmla="*/ 917361 w 2777898"/>
              <a:gd name="connsiteY3" fmla="*/ 994257 h 1237027"/>
              <a:gd name="connsiteX4" fmla="*/ 1007039 w 2777898"/>
              <a:gd name="connsiteY4" fmla="*/ 1083935 h 1237027"/>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841385 w 2777898"/>
              <a:gd name="connsiteY0" fmla="*/ 1207134 h 1237027"/>
              <a:gd name="connsiteX1" fmla="*/ 811492 w 2777898"/>
              <a:gd name="connsiteY1" fmla="*/ 1237027 h 1237027"/>
              <a:gd name="connsiteX2" fmla="*/ 781599 w 2777898"/>
              <a:gd name="connsiteY2" fmla="*/ 1207134 h 1237027"/>
              <a:gd name="connsiteX3" fmla="*/ 811492 w 2777898"/>
              <a:gd name="connsiteY3" fmla="*/ 1177241 h 1237027"/>
              <a:gd name="connsiteX4" fmla="*/ 841385 w 2777898"/>
              <a:gd name="connsiteY4" fmla="*/ 1207134 h 1237027"/>
              <a:gd name="connsiteX0" fmla="*/ 904730 w 2777898"/>
              <a:gd name="connsiteY0" fmla="*/ 1168206 h 1237027"/>
              <a:gd name="connsiteX1" fmla="*/ 785160 w 2777898"/>
              <a:gd name="connsiteY1" fmla="*/ 1168206 h 1237027"/>
              <a:gd name="connsiteX2" fmla="*/ 844945 w 2777898"/>
              <a:gd name="connsiteY2" fmla="*/ 1108421 h 1237027"/>
              <a:gd name="connsiteX3" fmla="*/ 904730 w 2777898"/>
              <a:gd name="connsiteY3" fmla="*/ 1168206 h 1237027"/>
              <a:gd name="connsiteX0" fmla="*/ 1007039 w 2777898"/>
              <a:gd name="connsiteY0" fmla="*/ 1083935 h 1237027"/>
              <a:gd name="connsiteX1" fmla="*/ 917361 w 2777898"/>
              <a:gd name="connsiteY1" fmla="*/ 1173613 h 1237027"/>
              <a:gd name="connsiteX2" fmla="*/ 917361 w 2777898"/>
              <a:gd name="connsiteY2" fmla="*/ 994257 h 1237027"/>
              <a:gd name="connsiteX3" fmla="*/ 1007039 w 2777898"/>
              <a:gd name="connsiteY3" fmla="*/ 1083935 h 1237027"/>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841385 w 2777898"/>
              <a:gd name="connsiteY0" fmla="*/ 1207134 h 1237027"/>
              <a:gd name="connsiteX1" fmla="*/ 811492 w 2777898"/>
              <a:gd name="connsiteY1" fmla="*/ 1237027 h 1237027"/>
              <a:gd name="connsiteX2" fmla="*/ 781599 w 2777898"/>
              <a:gd name="connsiteY2" fmla="*/ 1207134 h 1237027"/>
              <a:gd name="connsiteX3" fmla="*/ 811492 w 2777898"/>
              <a:gd name="connsiteY3" fmla="*/ 1177241 h 1237027"/>
              <a:gd name="connsiteX4" fmla="*/ 841385 w 2777898"/>
              <a:gd name="connsiteY4" fmla="*/ 1207134 h 1237027"/>
              <a:gd name="connsiteX0" fmla="*/ 904730 w 2777898"/>
              <a:gd name="connsiteY0" fmla="*/ 1168206 h 1237027"/>
              <a:gd name="connsiteX1" fmla="*/ 785160 w 2777898"/>
              <a:gd name="connsiteY1" fmla="*/ 1168206 h 1237027"/>
              <a:gd name="connsiteX2" fmla="*/ 904730 w 2777898"/>
              <a:gd name="connsiteY2" fmla="*/ 1168206 h 1237027"/>
              <a:gd name="connsiteX0" fmla="*/ 1007039 w 2777898"/>
              <a:gd name="connsiteY0" fmla="*/ 1083935 h 1237027"/>
              <a:gd name="connsiteX1" fmla="*/ 917361 w 2777898"/>
              <a:gd name="connsiteY1" fmla="*/ 1173613 h 1237027"/>
              <a:gd name="connsiteX2" fmla="*/ 917361 w 2777898"/>
              <a:gd name="connsiteY2" fmla="*/ 994257 h 1237027"/>
              <a:gd name="connsiteX3" fmla="*/ 1007039 w 2777898"/>
              <a:gd name="connsiteY3" fmla="*/ 1083935 h 1237027"/>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92"/>
              <a:gd name="connsiteX1" fmla="*/ 5659 w 43256"/>
              <a:gd name="connsiteY1" fmla="*/ 6766 h 49692"/>
              <a:gd name="connsiteX2" fmla="*/ 14041 w 43256"/>
              <a:gd name="connsiteY2" fmla="*/ 5061 h 49692"/>
              <a:gd name="connsiteX3" fmla="*/ 22492 w 43256"/>
              <a:gd name="connsiteY3" fmla="*/ 3291 h 49692"/>
              <a:gd name="connsiteX4" fmla="*/ 25785 w 43256"/>
              <a:gd name="connsiteY4" fmla="*/ 59 h 49692"/>
              <a:gd name="connsiteX5" fmla="*/ 29869 w 43256"/>
              <a:gd name="connsiteY5" fmla="*/ 2340 h 49692"/>
              <a:gd name="connsiteX6" fmla="*/ 35499 w 43256"/>
              <a:gd name="connsiteY6" fmla="*/ 549 h 49692"/>
              <a:gd name="connsiteX7" fmla="*/ 38354 w 43256"/>
              <a:gd name="connsiteY7" fmla="*/ 5435 h 49692"/>
              <a:gd name="connsiteX8" fmla="*/ 42018 w 43256"/>
              <a:gd name="connsiteY8" fmla="*/ 10177 h 49692"/>
              <a:gd name="connsiteX9" fmla="*/ 41854 w 43256"/>
              <a:gd name="connsiteY9" fmla="*/ 15319 h 49692"/>
              <a:gd name="connsiteX10" fmla="*/ 43052 w 43256"/>
              <a:gd name="connsiteY10" fmla="*/ 23181 h 49692"/>
              <a:gd name="connsiteX11" fmla="*/ 37440 w 43256"/>
              <a:gd name="connsiteY11" fmla="*/ 30063 h 49692"/>
              <a:gd name="connsiteX12" fmla="*/ 35431 w 43256"/>
              <a:gd name="connsiteY12" fmla="*/ 35960 h 49692"/>
              <a:gd name="connsiteX13" fmla="*/ 28591 w 43256"/>
              <a:gd name="connsiteY13" fmla="*/ 36674 h 49692"/>
              <a:gd name="connsiteX14" fmla="*/ 23703 w 43256"/>
              <a:gd name="connsiteY14" fmla="*/ 42965 h 49692"/>
              <a:gd name="connsiteX15" fmla="*/ 16516 w 43256"/>
              <a:gd name="connsiteY15" fmla="*/ 39125 h 49692"/>
              <a:gd name="connsiteX16" fmla="*/ 5840 w 43256"/>
              <a:gd name="connsiteY16" fmla="*/ 35331 h 49692"/>
              <a:gd name="connsiteX17" fmla="*/ 1146 w 43256"/>
              <a:gd name="connsiteY17" fmla="*/ 31109 h 49692"/>
              <a:gd name="connsiteX18" fmla="*/ 2149 w 43256"/>
              <a:gd name="connsiteY18" fmla="*/ 25410 h 49692"/>
              <a:gd name="connsiteX19" fmla="*/ 31 w 43256"/>
              <a:gd name="connsiteY19" fmla="*/ 19563 h 49692"/>
              <a:gd name="connsiteX20" fmla="*/ 3899 w 43256"/>
              <a:gd name="connsiteY20" fmla="*/ 14366 h 49692"/>
              <a:gd name="connsiteX21" fmla="*/ 3936 w 43256"/>
              <a:gd name="connsiteY21" fmla="*/ 14229 h 49692"/>
              <a:gd name="connsiteX0" fmla="*/ 811492 w 2777898"/>
              <a:gd name="connsiteY0" fmla="*/ 1177241 h 1237857"/>
              <a:gd name="connsiteX1" fmla="*/ 811492 w 2777898"/>
              <a:gd name="connsiteY1" fmla="*/ 1237027 h 1237857"/>
              <a:gd name="connsiteX2" fmla="*/ 781599 w 2777898"/>
              <a:gd name="connsiteY2" fmla="*/ 1207134 h 1237857"/>
              <a:gd name="connsiteX3" fmla="*/ 811492 w 2777898"/>
              <a:gd name="connsiteY3" fmla="*/ 1177241 h 1237857"/>
              <a:gd name="connsiteX0" fmla="*/ 904730 w 2777898"/>
              <a:gd name="connsiteY0" fmla="*/ 1168206 h 1237857"/>
              <a:gd name="connsiteX1" fmla="*/ 785160 w 2777898"/>
              <a:gd name="connsiteY1" fmla="*/ 1168206 h 1237857"/>
              <a:gd name="connsiteX2" fmla="*/ 904730 w 2777898"/>
              <a:gd name="connsiteY2" fmla="*/ 1168206 h 1237857"/>
              <a:gd name="connsiteX0" fmla="*/ 1007039 w 2777898"/>
              <a:gd name="connsiteY0" fmla="*/ 1083935 h 1237857"/>
              <a:gd name="connsiteX1" fmla="*/ 917361 w 2777898"/>
              <a:gd name="connsiteY1" fmla="*/ 1173613 h 1237857"/>
              <a:gd name="connsiteX2" fmla="*/ 917361 w 2777898"/>
              <a:gd name="connsiteY2" fmla="*/ 994257 h 1237857"/>
              <a:gd name="connsiteX3" fmla="*/ 1007039 w 2777898"/>
              <a:gd name="connsiteY3" fmla="*/ 1083935 h 1237857"/>
              <a:gd name="connsiteX0" fmla="*/ 4729 w 43256"/>
              <a:gd name="connsiteY0" fmla="*/ 26036 h 49692"/>
              <a:gd name="connsiteX1" fmla="*/ 2196 w 43256"/>
              <a:gd name="connsiteY1" fmla="*/ 25239 h 49692"/>
              <a:gd name="connsiteX2" fmla="*/ 6964 w 43256"/>
              <a:gd name="connsiteY2" fmla="*/ 34758 h 49692"/>
              <a:gd name="connsiteX3" fmla="*/ 5856 w 43256"/>
              <a:gd name="connsiteY3" fmla="*/ 35139 h 49692"/>
              <a:gd name="connsiteX4" fmla="*/ 16514 w 43256"/>
              <a:gd name="connsiteY4" fmla="*/ 38949 h 49692"/>
              <a:gd name="connsiteX5" fmla="*/ 15846 w 43256"/>
              <a:gd name="connsiteY5" fmla="*/ 37209 h 49692"/>
              <a:gd name="connsiteX6" fmla="*/ 28863 w 43256"/>
              <a:gd name="connsiteY6" fmla="*/ 34610 h 49692"/>
              <a:gd name="connsiteX7" fmla="*/ 28596 w 43256"/>
              <a:gd name="connsiteY7" fmla="*/ 36519 h 49692"/>
              <a:gd name="connsiteX8" fmla="*/ 34165 w 43256"/>
              <a:gd name="connsiteY8" fmla="*/ 22813 h 49692"/>
              <a:gd name="connsiteX9" fmla="*/ 37416 w 43256"/>
              <a:gd name="connsiteY9" fmla="*/ 29949 h 49692"/>
              <a:gd name="connsiteX10" fmla="*/ 41834 w 43256"/>
              <a:gd name="connsiteY10" fmla="*/ 15213 h 49692"/>
              <a:gd name="connsiteX11" fmla="*/ 40386 w 43256"/>
              <a:gd name="connsiteY11" fmla="*/ 17889 h 49692"/>
              <a:gd name="connsiteX12" fmla="*/ 38360 w 43256"/>
              <a:gd name="connsiteY12" fmla="*/ 5285 h 49692"/>
              <a:gd name="connsiteX13" fmla="*/ 38436 w 43256"/>
              <a:gd name="connsiteY13" fmla="*/ 6549 h 49692"/>
              <a:gd name="connsiteX14" fmla="*/ 29114 w 43256"/>
              <a:gd name="connsiteY14" fmla="*/ 3811 h 49692"/>
              <a:gd name="connsiteX15" fmla="*/ 29856 w 43256"/>
              <a:gd name="connsiteY15" fmla="*/ 2199 h 49692"/>
              <a:gd name="connsiteX16" fmla="*/ 22177 w 43256"/>
              <a:gd name="connsiteY16" fmla="*/ 4579 h 49692"/>
              <a:gd name="connsiteX17" fmla="*/ 22536 w 43256"/>
              <a:gd name="connsiteY17" fmla="*/ 3189 h 49692"/>
              <a:gd name="connsiteX18" fmla="*/ 14036 w 43256"/>
              <a:gd name="connsiteY18" fmla="*/ 5051 h 49692"/>
              <a:gd name="connsiteX19" fmla="*/ 15336 w 43256"/>
              <a:gd name="connsiteY19" fmla="*/ 6399 h 49692"/>
              <a:gd name="connsiteX20" fmla="*/ 4163 w 43256"/>
              <a:gd name="connsiteY20" fmla="*/ 15648 h 49692"/>
              <a:gd name="connsiteX21" fmla="*/ 3936 w 43256"/>
              <a:gd name="connsiteY21" fmla="*/ 14229 h 49692"/>
              <a:gd name="connsiteX0" fmla="*/ 3936 w 43256"/>
              <a:gd name="connsiteY0" fmla="*/ 14229 h 49692"/>
              <a:gd name="connsiteX1" fmla="*/ 5659 w 43256"/>
              <a:gd name="connsiteY1" fmla="*/ 6766 h 49692"/>
              <a:gd name="connsiteX2" fmla="*/ 14041 w 43256"/>
              <a:gd name="connsiteY2" fmla="*/ 5061 h 49692"/>
              <a:gd name="connsiteX3" fmla="*/ 22492 w 43256"/>
              <a:gd name="connsiteY3" fmla="*/ 3291 h 49692"/>
              <a:gd name="connsiteX4" fmla="*/ 25785 w 43256"/>
              <a:gd name="connsiteY4" fmla="*/ 59 h 49692"/>
              <a:gd name="connsiteX5" fmla="*/ 29869 w 43256"/>
              <a:gd name="connsiteY5" fmla="*/ 2340 h 49692"/>
              <a:gd name="connsiteX6" fmla="*/ 35499 w 43256"/>
              <a:gd name="connsiteY6" fmla="*/ 549 h 49692"/>
              <a:gd name="connsiteX7" fmla="*/ 38354 w 43256"/>
              <a:gd name="connsiteY7" fmla="*/ 5435 h 49692"/>
              <a:gd name="connsiteX8" fmla="*/ 42018 w 43256"/>
              <a:gd name="connsiteY8" fmla="*/ 10177 h 49692"/>
              <a:gd name="connsiteX9" fmla="*/ 41854 w 43256"/>
              <a:gd name="connsiteY9" fmla="*/ 15319 h 49692"/>
              <a:gd name="connsiteX10" fmla="*/ 43052 w 43256"/>
              <a:gd name="connsiteY10" fmla="*/ 23181 h 49692"/>
              <a:gd name="connsiteX11" fmla="*/ 37440 w 43256"/>
              <a:gd name="connsiteY11" fmla="*/ 30063 h 49692"/>
              <a:gd name="connsiteX12" fmla="*/ 35431 w 43256"/>
              <a:gd name="connsiteY12" fmla="*/ 35960 h 49692"/>
              <a:gd name="connsiteX13" fmla="*/ 28591 w 43256"/>
              <a:gd name="connsiteY13" fmla="*/ 36674 h 49692"/>
              <a:gd name="connsiteX14" fmla="*/ 23703 w 43256"/>
              <a:gd name="connsiteY14" fmla="*/ 42965 h 49692"/>
              <a:gd name="connsiteX15" fmla="*/ 16516 w 43256"/>
              <a:gd name="connsiteY15" fmla="*/ 39125 h 49692"/>
              <a:gd name="connsiteX16" fmla="*/ 5840 w 43256"/>
              <a:gd name="connsiteY16" fmla="*/ 35331 h 49692"/>
              <a:gd name="connsiteX17" fmla="*/ 1146 w 43256"/>
              <a:gd name="connsiteY17" fmla="*/ 31109 h 49692"/>
              <a:gd name="connsiteX18" fmla="*/ 2149 w 43256"/>
              <a:gd name="connsiteY18" fmla="*/ 25410 h 49692"/>
              <a:gd name="connsiteX19" fmla="*/ 31 w 43256"/>
              <a:gd name="connsiteY19" fmla="*/ 19563 h 49692"/>
              <a:gd name="connsiteX20" fmla="*/ 3899 w 43256"/>
              <a:gd name="connsiteY20" fmla="*/ 14366 h 49692"/>
              <a:gd name="connsiteX21" fmla="*/ 3936 w 43256"/>
              <a:gd name="connsiteY21" fmla="*/ 14229 h 49692"/>
              <a:gd name="connsiteX0" fmla="*/ 811492 w 2777898"/>
              <a:gd name="connsiteY0" fmla="*/ 1177241 h 1237857"/>
              <a:gd name="connsiteX1" fmla="*/ 811492 w 2777898"/>
              <a:gd name="connsiteY1" fmla="*/ 1237027 h 1237857"/>
              <a:gd name="connsiteX2" fmla="*/ 781599 w 2777898"/>
              <a:gd name="connsiteY2" fmla="*/ 1207134 h 1237857"/>
              <a:gd name="connsiteX3" fmla="*/ 811492 w 2777898"/>
              <a:gd name="connsiteY3" fmla="*/ 1177241 h 1237857"/>
              <a:gd name="connsiteX0" fmla="*/ 904730 w 2777898"/>
              <a:gd name="connsiteY0" fmla="*/ 1168206 h 1237857"/>
              <a:gd name="connsiteX1" fmla="*/ 785160 w 2777898"/>
              <a:gd name="connsiteY1" fmla="*/ 1168206 h 1237857"/>
              <a:gd name="connsiteX2" fmla="*/ 904730 w 2777898"/>
              <a:gd name="connsiteY2" fmla="*/ 1168206 h 1237857"/>
              <a:gd name="connsiteX0" fmla="*/ 1007039 w 2777898"/>
              <a:gd name="connsiteY0" fmla="*/ 1083935 h 1237857"/>
              <a:gd name="connsiteX1" fmla="*/ 917361 w 2777898"/>
              <a:gd name="connsiteY1" fmla="*/ 994257 h 1237857"/>
              <a:gd name="connsiteX2" fmla="*/ 1007039 w 2777898"/>
              <a:gd name="connsiteY2" fmla="*/ 1083935 h 1237857"/>
              <a:gd name="connsiteX0" fmla="*/ 4729 w 43256"/>
              <a:gd name="connsiteY0" fmla="*/ 26036 h 49692"/>
              <a:gd name="connsiteX1" fmla="*/ 2196 w 43256"/>
              <a:gd name="connsiteY1" fmla="*/ 25239 h 49692"/>
              <a:gd name="connsiteX2" fmla="*/ 6964 w 43256"/>
              <a:gd name="connsiteY2" fmla="*/ 34758 h 49692"/>
              <a:gd name="connsiteX3" fmla="*/ 5856 w 43256"/>
              <a:gd name="connsiteY3" fmla="*/ 35139 h 49692"/>
              <a:gd name="connsiteX4" fmla="*/ 16514 w 43256"/>
              <a:gd name="connsiteY4" fmla="*/ 38949 h 49692"/>
              <a:gd name="connsiteX5" fmla="*/ 15846 w 43256"/>
              <a:gd name="connsiteY5" fmla="*/ 37209 h 49692"/>
              <a:gd name="connsiteX6" fmla="*/ 28863 w 43256"/>
              <a:gd name="connsiteY6" fmla="*/ 34610 h 49692"/>
              <a:gd name="connsiteX7" fmla="*/ 28596 w 43256"/>
              <a:gd name="connsiteY7" fmla="*/ 36519 h 49692"/>
              <a:gd name="connsiteX8" fmla="*/ 34165 w 43256"/>
              <a:gd name="connsiteY8" fmla="*/ 22813 h 49692"/>
              <a:gd name="connsiteX9" fmla="*/ 37416 w 43256"/>
              <a:gd name="connsiteY9" fmla="*/ 29949 h 49692"/>
              <a:gd name="connsiteX10" fmla="*/ 41834 w 43256"/>
              <a:gd name="connsiteY10" fmla="*/ 15213 h 49692"/>
              <a:gd name="connsiteX11" fmla="*/ 40386 w 43256"/>
              <a:gd name="connsiteY11" fmla="*/ 17889 h 49692"/>
              <a:gd name="connsiteX12" fmla="*/ 38360 w 43256"/>
              <a:gd name="connsiteY12" fmla="*/ 5285 h 49692"/>
              <a:gd name="connsiteX13" fmla="*/ 38436 w 43256"/>
              <a:gd name="connsiteY13" fmla="*/ 6549 h 49692"/>
              <a:gd name="connsiteX14" fmla="*/ 29114 w 43256"/>
              <a:gd name="connsiteY14" fmla="*/ 3811 h 49692"/>
              <a:gd name="connsiteX15" fmla="*/ 29856 w 43256"/>
              <a:gd name="connsiteY15" fmla="*/ 2199 h 49692"/>
              <a:gd name="connsiteX16" fmla="*/ 22177 w 43256"/>
              <a:gd name="connsiteY16" fmla="*/ 4579 h 49692"/>
              <a:gd name="connsiteX17" fmla="*/ 22536 w 43256"/>
              <a:gd name="connsiteY17" fmla="*/ 3189 h 49692"/>
              <a:gd name="connsiteX18" fmla="*/ 14036 w 43256"/>
              <a:gd name="connsiteY18" fmla="*/ 5051 h 49692"/>
              <a:gd name="connsiteX19" fmla="*/ 15336 w 43256"/>
              <a:gd name="connsiteY19" fmla="*/ 6399 h 49692"/>
              <a:gd name="connsiteX20" fmla="*/ 4163 w 43256"/>
              <a:gd name="connsiteY20" fmla="*/ 15648 h 49692"/>
              <a:gd name="connsiteX21" fmla="*/ 3936 w 43256"/>
              <a:gd name="connsiteY21" fmla="*/ 14229 h 49692"/>
              <a:gd name="connsiteX0" fmla="*/ 3936 w 43256"/>
              <a:gd name="connsiteY0" fmla="*/ 14229 h 48459"/>
              <a:gd name="connsiteX1" fmla="*/ 5659 w 43256"/>
              <a:gd name="connsiteY1" fmla="*/ 6766 h 48459"/>
              <a:gd name="connsiteX2" fmla="*/ 14041 w 43256"/>
              <a:gd name="connsiteY2" fmla="*/ 5061 h 48459"/>
              <a:gd name="connsiteX3" fmla="*/ 22492 w 43256"/>
              <a:gd name="connsiteY3" fmla="*/ 3291 h 48459"/>
              <a:gd name="connsiteX4" fmla="*/ 25785 w 43256"/>
              <a:gd name="connsiteY4" fmla="*/ 59 h 48459"/>
              <a:gd name="connsiteX5" fmla="*/ 29869 w 43256"/>
              <a:gd name="connsiteY5" fmla="*/ 2340 h 48459"/>
              <a:gd name="connsiteX6" fmla="*/ 35499 w 43256"/>
              <a:gd name="connsiteY6" fmla="*/ 549 h 48459"/>
              <a:gd name="connsiteX7" fmla="*/ 38354 w 43256"/>
              <a:gd name="connsiteY7" fmla="*/ 5435 h 48459"/>
              <a:gd name="connsiteX8" fmla="*/ 42018 w 43256"/>
              <a:gd name="connsiteY8" fmla="*/ 10177 h 48459"/>
              <a:gd name="connsiteX9" fmla="*/ 41854 w 43256"/>
              <a:gd name="connsiteY9" fmla="*/ 15319 h 48459"/>
              <a:gd name="connsiteX10" fmla="*/ 43052 w 43256"/>
              <a:gd name="connsiteY10" fmla="*/ 23181 h 48459"/>
              <a:gd name="connsiteX11" fmla="*/ 37440 w 43256"/>
              <a:gd name="connsiteY11" fmla="*/ 30063 h 48459"/>
              <a:gd name="connsiteX12" fmla="*/ 35431 w 43256"/>
              <a:gd name="connsiteY12" fmla="*/ 35960 h 48459"/>
              <a:gd name="connsiteX13" fmla="*/ 28591 w 43256"/>
              <a:gd name="connsiteY13" fmla="*/ 36674 h 48459"/>
              <a:gd name="connsiteX14" fmla="*/ 23703 w 43256"/>
              <a:gd name="connsiteY14" fmla="*/ 42965 h 48459"/>
              <a:gd name="connsiteX15" fmla="*/ 16516 w 43256"/>
              <a:gd name="connsiteY15" fmla="*/ 39125 h 48459"/>
              <a:gd name="connsiteX16" fmla="*/ 5840 w 43256"/>
              <a:gd name="connsiteY16" fmla="*/ 35331 h 48459"/>
              <a:gd name="connsiteX17" fmla="*/ 1146 w 43256"/>
              <a:gd name="connsiteY17" fmla="*/ 31109 h 48459"/>
              <a:gd name="connsiteX18" fmla="*/ 2149 w 43256"/>
              <a:gd name="connsiteY18" fmla="*/ 25410 h 48459"/>
              <a:gd name="connsiteX19" fmla="*/ 31 w 43256"/>
              <a:gd name="connsiteY19" fmla="*/ 19563 h 48459"/>
              <a:gd name="connsiteX20" fmla="*/ 3899 w 43256"/>
              <a:gd name="connsiteY20" fmla="*/ 14366 h 48459"/>
              <a:gd name="connsiteX21" fmla="*/ 3936 w 43256"/>
              <a:gd name="connsiteY21" fmla="*/ 14229 h 48459"/>
              <a:gd name="connsiteX0" fmla="*/ 811492 w 2777898"/>
              <a:gd name="connsiteY0" fmla="*/ 1177241 h 1207134"/>
              <a:gd name="connsiteX1" fmla="*/ 781599 w 2777898"/>
              <a:gd name="connsiteY1" fmla="*/ 1207134 h 1207134"/>
              <a:gd name="connsiteX2" fmla="*/ 811492 w 2777898"/>
              <a:gd name="connsiteY2" fmla="*/ 1177241 h 1207134"/>
              <a:gd name="connsiteX0" fmla="*/ 904730 w 2777898"/>
              <a:gd name="connsiteY0" fmla="*/ 1168206 h 1207134"/>
              <a:gd name="connsiteX1" fmla="*/ 785160 w 2777898"/>
              <a:gd name="connsiteY1" fmla="*/ 1168206 h 1207134"/>
              <a:gd name="connsiteX2" fmla="*/ 904730 w 2777898"/>
              <a:gd name="connsiteY2" fmla="*/ 1168206 h 1207134"/>
              <a:gd name="connsiteX0" fmla="*/ 1007039 w 2777898"/>
              <a:gd name="connsiteY0" fmla="*/ 1083935 h 1207134"/>
              <a:gd name="connsiteX1" fmla="*/ 917361 w 2777898"/>
              <a:gd name="connsiteY1" fmla="*/ 994257 h 1207134"/>
              <a:gd name="connsiteX2" fmla="*/ 1007039 w 2777898"/>
              <a:gd name="connsiteY2" fmla="*/ 1083935 h 1207134"/>
              <a:gd name="connsiteX0" fmla="*/ 4729 w 43256"/>
              <a:gd name="connsiteY0" fmla="*/ 26036 h 48459"/>
              <a:gd name="connsiteX1" fmla="*/ 2196 w 43256"/>
              <a:gd name="connsiteY1" fmla="*/ 25239 h 48459"/>
              <a:gd name="connsiteX2" fmla="*/ 6964 w 43256"/>
              <a:gd name="connsiteY2" fmla="*/ 34758 h 48459"/>
              <a:gd name="connsiteX3" fmla="*/ 5856 w 43256"/>
              <a:gd name="connsiteY3" fmla="*/ 35139 h 48459"/>
              <a:gd name="connsiteX4" fmla="*/ 16514 w 43256"/>
              <a:gd name="connsiteY4" fmla="*/ 38949 h 48459"/>
              <a:gd name="connsiteX5" fmla="*/ 15846 w 43256"/>
              <a:gd name="connsiteY5" fmla="*/ 37209 h 48459"/>
              <a:gd name="connsiteX6" fmla="*/ 28863 w 43256"/>
              <a:gd name="connsiteY6" fmla="*/ 34610 h 48459"/>
              <a:gd name="connsiteX7" fmla="*/ 28596 w 43256"/>
              <a:gd name="connsiteY7" fmla="*/ 36519 h 48459"/>
              <a:gd name="connsiteX8" fmla="*/ 34165 w 43256"/>
              <a:gd name="connsiteY8" fmla="*/ 22813 h 48459"/>
              <a:gd name="connsiteX9" fmla="*/ 37416 w 43256"/>
              <a:gd name="connsiteY9" fmla="*/ 29949 h 48459"/>
              <a:gd name="connsiteX10" fmla="*/ 41834 w 43256"/>
              <a:gd name="connsiteY10" fmla="*/ 15213 h 48459"/>
              <a:gd name="connsiteX11" fmla="*/ 40386 w 43256"/>
              <a:gd name="connsiteY11" fmla="*/ 17889 h 48459"/>
              <a:gd name="connsiteX12" fmla="*/ 38360 w 43256"/>
              <a:gd name="connsiteY12" fmla="*/ 5285 h 48459"/>
              <a:gd name="connsiteX13" fmla="*/ 38436 w 43256"/>
              <a:gd name="connsiteY13" fmla="*/ 6549 h 48459"/>
              <a:gd name="connsiteX14" fmla="*/ 29114 w 43256"/>
              <a:gd name="connsiteY14" fmla="*/ 3811 h 48459"/>
              <a:gd name="connsiteX15" fmla="*/ 29856 w 43256"/>
              <a:gd name="connsiteY15" fmla="*/ 2199 h 48459"/>
              <a:gd name="connsiteX16" fmla="*/ 22177 w 43256"/>
              <a:gd name="connsiteY16" fmla="*/ 4579 h 48459"/>
              <a:gd name="connsiteX17" fmla="*/ 22536 w 43256"/>
              <a:gd name="connsiteY17" fmla="*/ 3189 h 48459"/>
              <a:gd name="connsiteX18" fmla="*/ 14036 w 43256"/>
              <a:gd name="connsiteY18" fmla="*/ 5051 h 48459"/>
              <a:gd name="connsiteX19" fmla="*/ 15336 w 43256"/>
              <a:gd name="connsiteY19" fmla="*/ 6399 h 48459"/>
              <a:gd name="connsiteX20" fmla="*/ 4163 w 43256"/>
              <a:gd name="connsiteY20" fmla="*/ 15648 h 48459"/>
              <a:gd name="connsiteX21" fmla="*/ 3936 w 43256"/>
              <a:gd name="connsiteY21" fmla="*/ 14229 h 48459"/>
              <a:gd name="connsiteX0" fmla="*/ 3936 w 43256"/>
              <a:gd name="connsiteY0" fmla="*/ 14229 h 51501"/>
              <a:gd name="connsiteX1" fmla="*/ 5659 w 43256"/>
              <a:gd name="connsiteY1" fmla="*/ 6766 h 51501"/>
              <a:gd name="connsiteX2" fmla="*/ 14041 w 43256"/>
              <a:gd name="connsiteY2" fmla="*/ 5061 h 51501"/>
              <a:gd name="connsiteX3" fmla="*/ 22492 w 43256"/>
              <a:gd name="connsiteY3" fmla="*/ 3291 h 51501"/>
              <a:gd name="connsiteX4" fmla="*/ 25785 w 43256"/>
              <a:gd name="connsiteY4" fmla="*/ 59 h 51501"/>
              <a:gd name="connsiteX5" fmla="*/ 29869 w 43256"/>
              <a:gd name="connsiteY5" fmla="*/ 2340 h 51501"/>
              <a:gd name="connsiteX6" fmla="*/ 35499 w 43256"/>
              <a:gd name="connsiteY6" fmla="*/ 549 h 51501"/>
              <a:gd name="connsiteX7" fmla="*/ 38354 w 43256"/>
              <a:gd name="connsiteY7" fmla="*/ 5435 h 51501"/>
              <a:gd name="connsiteX8" fmla="*/ 42018 w 43256"/>
              <a:gd name="connsiteY8" fmla="*/ 10177 h 51501"/>
              <a:gd name="connsiteX9" fmla="*/ 41854 w 43256"/>
              <a:gd name="connsiteY9" fmla="*/ 15319 h 51501"/>
              <a:gd name="connsiteX10" fmla="*/ 43052 w 43256"/>
              <a:gd name="connsiteY10" fmla="*/ 23181 h 51501"/>
              <a:gd name="connsiteX11" fmla="*/ 37440 w 43256"/>
              <a:gd name="connsiteY11" fmla="*/ 30063 h 51501"/>
              <a:gd name="connsiteX12" fmla="*/ 35431 w 43256"/>
              <a:gd name="connsiteY12" fmla="*/ 35960 h 51501"/>
              <a:gd name="connsiteX13" fmla="*/ 28591 w 43256"/>
              <a:gd name="connsiteY13" fmla="*/ 36674 h 51501"/>
              <a:gd name="connsiteX14" fmla="*/ 23703 w 43256"/>
              <a:gd name="connsiteY14" fmla="*/ 42965 h 51501"/>
              <a:gd name="connsiteX15" fmla="*/ 16516 w 43256"/>
              <a:gd name="connsiteY15" fmla="*/ 39125 h 51501"/>
              <a:gd name="connsiteX16" fmla="*/ 5840 w 43256"/>
              <a:gd name="connsiteY16" fmla="*/ 35331 h 51501"/>
              <a:gd name="connsiteX17" fmla="*/ 1146 w 43256"/>
              <a:gd name="connsiteY17" fmla="*/ 31109 h 51501"/>
              <a:gd name="connsiteX18" fmla="*/ 2149 w 43256"/>
              <a:gd name="connsiteY18" fmla="*/ 25410 h 51501"/>
              <a:gd name="connsiteX19" fmla="*/ 31 w 43256"/>
              <a:gd name="connsiteY19" fmla="*/ 19563 h 51501"/>
              <a:gd name="connsiteX20" fmla="*/ 3899 w 43256"/>
              <a:gd name="connsiteY20" fmla="*/ 14366 h 51501"/>
              <a:gd name="connsiteX21" fmla="*/ 3936 w 43256"/>
              <a:gd name="connsiteY21" fmla="*/ 14229 h 51501"/>
              <a:gd name="connsiteX0" fmla="*/ 811492 w 2777898"/>
              <a:gd name="connsiteY0" fmla="*/ 1177241 h 1282915"/>
              <a:gd name="connsiteX1" fmla="*/ 781599 w 2777898"/>
              <a:gd name="connsiteY1" fmla="*/ 1207134 h 1282915"/>
              <a:gd name="connsiteX2" fmla="*/ 811492 w 2777898"/>
              <a:gd name="connsiteY2" fmla="*/ 1177241 h 1282915"/>
              <a:gd name="connsiteX0" fmla="*/ 904730 w 2777898"/>
              <a:gd name="connsiteY0" fmla="*/ 1168206 h 1282915"/>
              <a:gd name="connsiteX1" fmla="*/ 396033 w 2777898"/>
              <a:gd name="connsiteY1" fmla="*/ 1282346 h 1282915"/>
              <a:gd name="connsiteX2" fmla="*/ 904730 w 2777898"/>
              <a:gd name="connsiteY2" fmla="*/ 1168206 h 1282915"/>
              <a:gd name="connsiteX0" fmla="*/ 1007039 w 2777898"/>
              <a:gd name="connsiteY0" fmla="*/ 1083935 h 1282915"/>
              <a:gd name="connsiteX1" fmla="*/ 917361 w 2777898"/>
              <a:gd name="connsiteY1" fmla="*/ 994257 h 1282915"/>
              <a:gd name="connsiteX2" fmla="*/ 1007039 w 2777898"/>
              <a:gd name="connsiteY2" fmla="*/ 1083935 h 1282915"/>
              <a:gd name="connsiteX0" fmla="*/ 4729 w 43256"/>
              <a:gd name="connsiteY0" fmla="*/ 26036 h 51501"/>
              <a:gd name="connsiteX1" fmla="*/ 2196 w 43256"/>
              <a:gd name="connsiteY1" fmla="*/ 25239 h 51501"/>
              <a:gd name="connsiteX2" fmla="*/ 6964 w 43256"/>
              <a:gd name="connsiteY2" fmla="*/ 34758 h 51501"/>
              <a:gd name="connsiteX3" fmla="*/ 5856 w 43256"/>
              <a:gd name="connsiteY3" fmla="*/ 35139 h 51501"/>
              <a:gd name="connsiteX4" fmla="*/ 16514 w 43256"/>
              <a:gd name="connsiteY4" fmla="*/ 38949 h 51501"/>
              <a:gd name="connsiteX5" fmla="*/ 15846 w 43256"/>
              <a:gd name="connsiteY5" fmla="*/ 37209 h 51501"/>
              <a:gd name="connsiteX6" fmla="*/ 28863 w 43256"/>
              <a:gd name="connsiteY6" fmla="*/ 34610 h 51501"/>
              <a:gd name="connsiteX7" fmla="*/ 28596 w 43256"/>
              <a:gd name="connsiteY7" fmla="*/ 36519 h 51501"/>
              <a:gd name="connsiteX8" fmla="*/ 34165 w 43256"/>
              <a:gd name="connsiteY8" fmla="*/ 22813 h 51501"/>
              <a:gd name="connsiteX9" fmla="*/ 37416 w 43256"/>
              <a:gd name="connsiteY9" fmla="*/ 29949 h 51501"/>
              <a:gd name="connsiteX10" fmla="*/ 41834 w 43256"/>
              <a:gd name="connsiteY10" fmla="*/ 15213 h 51501"/>
              <a:gd name="connsiteX11" fmla="*/ 40386 w 43256"/>
              <a:gd name="connsiteY11" fmla="*/ 17889 h 51501"/>
              <a:gd name="connsiteX12" fmla="*/ 38360 w 43256"/>
              <a:gd name="connsiteY12" fmla="*/ 5285 h 51501"/>
              <a:gd name="connsiteX13" fmla="*/ 38436 w 43256"/>
              <a:gd name="connsiteY13" fmla="*/ 6549 h 51501"/>
              <a:gd name="connsiteX14" fmla="*/ 29114 w 43256"/>
              <a:gd name="connsiteY14" fmla="*/ 3811 h 51501"/>
              <a:gd name="connsiteX15" fmla="*/ 29856 w 43256"/>
              <a:gd name="connsiteY15" fmla="*/ 2199 h 51501"/>
              <a:gd name="connsiteX16" fmla="*/ 22177 w 43256"/>
              <a:gd name="connsiteY16" fmla="*/ 4579 h 51501"/>
              <a:gd name="connsiteX17" fmla="*/ 22536 w 43256"/>
              <a:gd name="connsiteY17" fmla="*/ 3189 h 51501"/>
              <a:gd name="connsiteX18" fmla="*/ 14036 w 43256"/>
              <a:gd name="connsiteY18" fmla="*/ 5051 h 51501"/>
              <a:gd name="connsiteX19" fmla="*/ 15336 w 43256"/>
              <a:gd name="connsiteY19" fmla="*/ 6399 h 51501"/>
              <a:gd name="connsiteX20" fmla="*/ 4163 w 43256"/>
              <a:gd name="connsiteY20" fmla="*/ 15648 h 51501"/>
              <a:gd name="connsiteX21" fmla="*/ 3936 w 43256"/>
              <a:gd name="connsiteY21" fmla="*/ 14229 h 51501"/>
              <a:gd name="connsiteX0" fmla="*/ 3936 w 43256"/>
              <a:gd name="connsiteY0" fmla="*/ 14229 h 59855"/>
              <a:gd name="connsiteX1" fmla="*/ 5659 w 43256"/>
              <a:gd name="connsiteY1" fmla="*/ 6766 h 59855"/>
              <a:gd name="connsiteX2" fmla="*/ 14041 w 43256"/>
              <a:gd name="connsiteY2" fmla="*/ 5061 h 59855"/>
              <a:gd name="connsiteX3" fmla="*/ 22492 w 43256"/>
              <a:gd name="connsiteY3" fmla="*/ 3291 h 59855"/>
              <a:gd name="connsiteX4" fmla="*/ 25785 w 43256"/>
              <a:gd name="connsiteY4" fmla="*/ 59 h 59855"/>
              <a:gd name="connsiteX5" fmla="*/ 29869 w 43256"/>
              <a:gd name="connsiteY5" fmla="*/ 2340 h 59855"/>
              <a:gd name="connsiteX6" fmla="*/ 35499 w 43256"/>
              <a:gd name="connsiteY6" fmla="*/ 549 h 59855"/>
              <a:gd name="connsiteX7" fmla="*/ 38354 w 43256"/>
              <a:gd name="connsiteY7" fmla="*/ 5435 h 59855"/>
              <a:gd name="connsiteX8" fmla="*/ 42018 w 43256"/>
              <a:gd name="connsiteY8" fmla="*/ 10177 h 59855"/>
              <a:gd name="connsiteX9" fmla="*/ 41854 w 43256"/>
              <a:gd name="connsiteY9" fmla="*/ 15319 h 59855"/>
              <a:gd name="connsiteX10" fmla="*/ 43052 w 43256"/>
              <a:gd name="connsiteY10" fmla="*/ 23181 h 59855"/>
              <a:gd name="connsiteX11" fmla="*/ 37440 w 43256"/>
              <a:gd name="connsiteY11" fmla="*/ 30063 h 59855"/>
              <a:gd name="connsiteX12" fmla="*/ 35431 w 43256"/>
              <a:gd name="connsiteY12" fmla="*/ 35960 h 59855"/>
              <a:gd name="connsiteX13" fmla="*/ 28591 w 43256"/>
              <a:gd name="connsiteY13" fmla="*/ 36674 h 59855"/>
              <a:gd name="connsiteX14" fmla="*/ 23703 w 43256"/>
              <a:gd name="connsiteY14" fmla="*/ 42965 h 59855"/>
              <a:gd name="connsiteX15" fmla="*/ 16516 w 43256"/>
              <a:gd name="connsiteY15" fmla="*/ 39125 h 59855"/>
              <a:gd name="connsiteX16" fmla="*/ 5840 w 43256"/>
              <a:gd name="connsiteY16" fmla="*/ 35331 h 59855"/>
              <a:gd name="connsiteX17" fmla="*/ 1146 w 43256"/>
              <a:gd name="connsiteY17" fmla="*/ 31109 h 59855"/>
              <a:gd name="connsiteX18" fmla="*/ 2149 w 43256"/>
              <a:gd name="connsiteY18" fmla="*/ 25410 h 59855"/>
              <a:gd name="connsiteX19" fmla="*/ 31 w 43256"/>
              <a:gd name="connsiteY19" fmla="*/ 19563 h 59855"/>
              <a:gd name="connsiteX20" fmla="*/ 3899 w 43256"/>
              <a:gd name="connsiteY20" fmla="*/ 14366 h 59855"/>
              <a:gd name="connsiteX21" fmla="*/ 3936 w 43256"/>
              <a:gd name="connsiteY21" fmla="*/ 14229 h 59855"/>
              <a:gd name="connsiteX0" fmla="*/ 588219 w 2777898"/>
              <a:gd name="connsiteY0" fmla="*/ 1491027 h 1491027"/>
              <a:gd name="connsiteX1" fmla="*/ 781599 w 2777898"/>
              <a:gd name="connsiteY1" fmla="*/ 1207134 h 1491027"/>
              <a:gd name="connsiteX2" fmla="*/ 588219 w 2777898"/>
              <a:gd name="connsiteY2" fmla="*/ 1491027 h 1491027"/>
              <a:gd name="connsiteX0" fmla="*/ 904730 w 2777898"/>
              <a:gd name="connsiteY0" fmla="*/ 1168206 h 1491027"/>
              <a:gd name="connsiteX1" fmla="*/ 396033 w 2777898"/>
              <a:gd name="connsiteY1" fmla="*/ 1282346 h 1491027"/>
              <a:gd name="connsiteX2" fmla="*/ 904730 w 2777898"/>
              <a:gd name="connsiteY2" fmla="*/ 1168206 h 1491027"/>
              <a:gd name="connsiteX0" fmla="*/ 1007039 w 2777898"/>
              <a:gd name="connsiteY0" fmla="*/ 1083935 h 1491027"/>
              <a:gd name="connsiteX1" fmla="*/ 917361 w 2777898"/>
              <a:gd name="connsiteY1" fmla="*/ 994257 h 1491027"/>
              <a:gd name="connsiteX2" fmla="*/ 1007039 w 2777898"/>
              <a:gd name="connsiteY2" fmla="*/ 1083935 h 1491027"/>
              <a:gd name="connsiteX0" fmla="*/ 4729 w 43256"/>
              <a:gd name="connsiteY0" fmla="*/ 26036 h 59855"/>
              <a:gd name="connsiteX1" fmla="*/ 2196 w 43256"/>
              <a:gd name="connsiteY1" fmla="*/ 25239 h 59855"/>
              <a:gd name="connsiteX2" fmla="*/ 6964 w 43256"/>
              <a:gd name="connsiteY2" fmla="*/ 34758 h 59855"/>
              <a:gd name="connsiteX3" fmla="*/ 5856 w 43256"/>
              <a:gd name="connsiteY3" fmla="*/ 35139 h 59855"/>
              <a:gd name="connsiteX4" fmla="*/ 16514 w 43256"/>
              <a:gd name="connsiteY4" fmla="*/ 38949 h 59855"/>
              <a:gd name="connsiteX5" fmla="*/ 15846 w 43256"/>
              <a:gd name="connsiteY5" fmla="*/ 37209 h 59855"/>
              <a:gd name="connsiteX6" fmla="*/ 28863 w 43256"/>
              <a:gd name="connsiteY6" fmla="*/ 34610 h 59855"/>
              <a:gd name="connsiteX7" fmla="*/ 28596 w 43256"/>
              <a:gd name="connsiteY7" fmla="*/ 36519 h 59855"/>
              <a:gd name="connsiteX8" fmla="*/ 34165 w 43256"/>
              <a:gd name="connsiteY8" fmla="*/ 22813 h 59855"/>
              <a:gd name="connsiteX9" fmla="*/ 37416 w 43256"/>
              <a:gd name="connsiteY9" fmla="*/ 29949 h 59855"/>
              <a:gd name="connsiteX10" fmla="*/ 41834 w 43256"/>
              <a:gd name="connsiteY10" fmla="*/ 15213 h 59855"/>
              <a:gd name="connsiteX11" fmla="*/ 40386 w 43256"/>
              <a:gd name="connsiteY11" fmla="*/ 17889 h 59855"/>
              <a:gd name="connsiteX12" fmla="*/ 38360 w 43256"/>
              <a:gd name="connsiteY12" fmla="*/ 5285 h 59855"/>
              <a:gd name="connsiteX13" fmla="*/ 38436 w 43256"/>
              <a:gd name="connsiteY13" fmla="*/ 6549 h 59855"/>
              <a:gd name="connsiteX14" fmla="*/ 29114 w 43256"/>
              <a:gd name="connsiteY14" fmla="*/ 3811 h 59855"/>
              <a:gd name="connsiteX15" fmla="*/ 29856 w 43256"/>
              <a:gd name="connsiteY15" fmla="*/ 2199 h 59855"/>
              <a:gd name="connsiteX16" fmla="*/ 22177 w 43256"/>
              <a:gd name="connsiteY16" fmla="*/ 4579 h 59855"/>
              <a:gd name="connsiteX17" fmla="*/ 22536 w 43256"/>
              <a:gd name="connsiteY17" fmla="*/ 3189 h 59855"/>
              <a:gd name="connsiteX18" fmla="*/ 14036 w 43256"/>
              <a:gd name="connsiteY18" fmla="*/ 5051 h 59855"/>
              <a:gd name="connsiteX19" fmla="*/ 15336 w 43256"/>
              <a:gd name="connsiteY19" fmla="*/ 6399 h 59855"/>
              <a:gd name="connsiteX20" fmla="*/ 4163 w 43256"/>
              <a:gd name="connsiteY20" fmla="*/ 15648 h 59855"/>
              <a:gd name="connsiteX21" fmla="*/ 3936 w 43256"/>
              <a:gd name="connsiteY21" fmla="*/ 14229 h 59855"/>
              <a:gd name="connsiteX0" fmla="*/ 3936 w 43256"/>
              <a:gd name="connsiteY0" fmla="*/ 14229 h 59855"/>
              <a:gd name="connsiteX1" fmla="*/ 5659 w 43256"/>
              <a:gd name="connsiteY1" fmla="*/ 6766 h 59855"/>
              <a:gd name="connsiteX2" fmla="*/ 14041 w 43256"/>
              <a:gd name="connsiteY2" fmla="*/ 5061 h 59855"/>
              <a:gd name="connsiteX3" fmla="*/ 22492 w 43256"/>
              <a:gd name="connsiteY3" fmla="*/ 3291 h 59855"/>
              <a:gd name="connsiteX4" fmla="*/ 25785 w 43256"/>
              <a:gd name="connsiteY4" fmla="*/ 59 h 59855"/>
              <a:gd name="connsiteX5" fmla="*/ 29869 w 43256"/>
              <a:gd name="connsiteY5" fmla="*/ 2340 h 59855"/>
              <a:gd name="connsiteX6" fmla="*/ 35499 w 43256"/>
              <a:gd name="connsiteY6" fmla="*/ 549 h 59855"/>
              <a:gd name="connsiteX7" fmla="*/ 38354 w 43256"/>
              <a:gd name="connsiteY7" fmla="*/ 5435 h 59855"/>
              <a:gd name="connsiteX8" fmla="*/ 42018 w 43256"/>
              <a:gd name="connsiteY8" fmla="*/ 10177 h 59855"/>
              <a:gd name="connsiteX9" fmla="*/ 41854 w 43256"/>
              <a:gd name="connsiteY9" fmla="*/ 15319 h 59855"/>
              <a:gd name="connsiteX10" fmla="*/ 43052 w 43256"/>
              <a:gd name="connsiteY10" fmla="*/ 23181 h 59855"/>
              <a:gd name="connsiteX11" fmla="*/ 37440 w 43256"/>
              <a:gd name="connsiteY11" fmla="*/ 30063 h 59855"/>
              <a:gd name="connsiteX12" fmla="*/ 35431 w 43256"/>
              <a:gd name="connsiteY12" fmla="*/ 35960 h 59855"/>
              <a:gd name="connsiteX13" fmla="*/ 28591 w 43256"/>
              <a:gd name="connsiteY13" fmla="*/ 36674 h 59855"/>
              <a:gd name="connsiteX14" fmla="*/ 23703 w 43256"/>
              <a:gd name="connsiteY14" fmla="*/ 42965 h 59855"/>
              <a:gd name="connsiteX15" fmla="*/ 16516 w 43256"/>
              <a:gd name="connsiteY15" fmla="*/ 39125 h 59855"/>
              <a:gd name="connsiteX16" fmla="*/ 5840 w 43256"/>
              <a:gd name="connsiteY16" fmla="*/ 35331 h 59855"/>
              <a:gd name="connsiteX17" fmla="*/ 1146 w 43256"/>
              <a:gd name="connsiteY17" fmla="*/ 31109 h 59855"/>
              <a:gd name="connsiteX18" fmla="*/ 2149 w 43256"/>
              <a:gd name="connsiteY18" fmla="*/ 25410 h 59855"/>
              <a:gd name="connsiteX19" fmla="*/ 31 w 43256"/>
              <a:gd name="connsiteY19" fmla="*/ 19563 h 59855"/>
              <a:gd name="connsiteX20" fmla="*/ 3899 w 43256"/>
              <a:gd name="connsiteY20" fmla="*/ 14366 h 59855"/>
              <a:gd name="connsiteX21" fmla="*/ 3936 w 43256"/>
              <a:gd name="connsiteY21" fmla="*/ 14229 h 59855"/>
              <a:gd name="connsiteX0" fmla="*/ 588219 w 2777898"/>
              <a:gd name="connsiteY0" fmla="*/ 1491027 h 1491027"/>
              <a:gd name="connsiteX1" fmla="*/ 791571 w 2777898"/>
              <a:gd name="connsiteY1" fmla="*/ 1488598 h 1491027"/>
              <a:gd name="connsiteX2" fmla="*/ 588219 w 2777898"/>
              <a:gd name="connsiteY2" fmla="*/ 1491027 h 1491027"/>
              <a:gd name="connsiteX0" fmla="*/ 904730 w 2777898"/>
              <a:gd name="connsiteY0" fmla="*/ 1168206 h 1491027"/>
              <a:gd name="connsiteX1" fmla="*/ 396033 w 2777898"/>
              <a:gd name="connsiteY1" fmla="*/ 1282346 h 1491027"/>
              <a:gd name="connsiteX2" fmla="*/ 904730 w 2777898"/>
              <a:gd name="connsiteY2" fmla="*/ 1168206 h 1491027"/>
              <a:gd name="connsiteX0" fmla="*/ 1007039 w 2777898"/>
              <a:gd name="connsiteY0" fmla="*/ 1083935 h 1491027"/>
              <a:gd name="connsiteX1" fmla="*/ 917361 w 2777898"/>
              <a:gd name="connsiteY1" fmla="*/ 994257 h 1491027"/>
              <a:gd name="connsiteX2" fmla="*/ 1007039 w 2777898"/>
              <a:gd name="connsiteY2" fmla="*/ 1083935 h 1491027"/>
              <a:gd name="connsiteX0" fmla="*/ 4729 w 43256"/>
              <a:gd name="connsiteY0" fmla="*/ 26036 h 59855"/>
              <a:gd name="connsiteX1" fmla="*/ 2196 w 43256"/>
              <a:gd name="connsiteY1" fmla="*/ 25239 h 59855"/>
              <a:gd name="connsiteX2" fmla="*/ 6964 w 43256"/>
              <a:gd name="connsiteY2" fmla="*/ 34758 h 59855"/>
              <a:gd name="connsiteX3" fmla="*/ 5856 w 43256"/>
              <a:gd name="connsiteY3" fmla="*/ 35139 h 59855"/>
              <a:gd name="connsiteX4" fmla="*/ 16514 w 43256"/>
              <a:gd name="connsiteY4" fmla="*/ 38949 h 59855"/>
              <a:gd name="connsiteX5" fmla="*/ 15846 w 43256"/>
              <a:gd name="connsiteY5" fmla="*/ 37209 h 59855"/>
              <a:gd name="connsiteX6" fmla="*/ 28863 w 43256"/>
              <a:gd name="connsiteY6" fmla="*/ 34610 h 59855"/>
              <a:gd name="connsiteX7" fmla="*/ 28596 w 43256"/>
              <a:gd name="connsiteY7" fmla="*/ 36519 h 59855"/>
              <a:gd name="connsiteX8" fmla="*/ 34165 w 43256"/>
              <a:gd name="connsiteY8" fmla="*/ 22813 h 59855"/>
              <a:gd name="connsiteX9" fmla="*/ 37416 w 43256"/>
              <a:gd name="connsiteY9" fmla="*/ 29949 h 59855"/>
              <a:gd name="connsiteX10" fmla="*/ 41834 w 43256"/>
              <a:gd name="connsiteY10" fmla="*/ 15213 h 59855"/>
              <a:gd name="connsiteX11" fmla="*/ 40386 w 43256"/>
              <a:gd name="connsiteY11" fmla="*/ 17889 h 59855"/>
              <a:gd name="connsiteX12" fmla="*/ 38360 w 43256"/>
              <a:gd name="connsiteY12" fmla="*/ 5285 h 59855"/>
              <a:gd name="connsiteX13" fmla="*/ 38436 w 43256"/>
              <a:gd name="connsiteY13" fmla="*/ 6549 h 59855"/>
              <a:gd name="connsiteX14" fmla="*/ 29114 w 43256"/>
              <a:gd name="connsiteY14" fmla="*/ 3811 h 59855"/>
              <a:gd name="connsiteX15" fmla="*/ 29856 w 43256"/>
              <a:gd name="connsiteY15" fmla="*/ 2199 h 59855"/>
              <a:gd name="connsiteX16" fmla="*/ 22177 w 43256"/>
              <a:gd name="connsiteY16" fmla="*/ 4579 h 59855"/>
              <a:gd name="connsiteX17" fmla="*/ 22536 w 43256"/>
              <a:gd name="connsiteY17" fmla="*/ 3189 h 59855"/>
              <a:gd name="connsiteX18" fmla="*/ 14036 w 43256"/>
              <a:gd name="connsiteY18" fmla="*/ 5051 h 59855"/>
              <a:gd name="connsiteX19" fmla="*/ 15336 w 43256"/>
              <a:gd name="connsiteY19" fmla="*/ 6399 h 59855"/>
              <a:gd name="connsiteX20" fmla="*/ 4163 w 43256"/>
              <a:gd name="connsiteY20" fmla="*/ 15648 h 59855"/>
              <a:gd name="connsiteX21" fmla="*/ 3936 w 43256"/>
              <a:gd name="connsiteY21" fmla="*/ 14229 h 59855"/>
              <a:gd name="connsiteX0" fmla="*/ 3936 w 43256"/>
              <a:gd name="connsiteY0" fmla="*/ 14229 h 59855"/>
              <a:gd name="connsiteX1" fmla="*/ 5659 w 43256"/>
              <a:gd name="connsiteY1" fmla="*/ 6766 h 59855"/>
              <a:gd name="connsiteX2" fmla="*/ 14041 w 43256"/>
              <a:gd name="connsiteY2" fmla="*/ 5061 h 59855"/>
              <a:gd name="connsiteX3" fmla="*/ 22492 w 43256"/>
              <a:gd name="connsiteY3" fmla="*/ 3291 h 59855"/>
              <a:gd name="connsiteX4" fmla="*/ 25785 w 43256"/>
              <a:gd name="connsiteY4" fmla="*/ 59 h 59855"/>
              <a:gd name="connsiteX5" fmla="*/ 29869 w 43256"/>
              <a:gd name="connsiteY5" fmla="*/ 2340 h 59855"/>
              <a:gd name="connsiteX6" fmla="*/ 35499 w 43256"/>
              <a:gd name="connsiteY6" fmla="*/ 549 h 59855"/>
              <a:gd name="connsiteX7" fmla="*/ 38354 w 43256"/>
              <a:gd name="connsiteY7" fmla="*/ 5435 h 59855"/>
              <a:gd name="connsiteX8" fmla="*/ 42018 w 43256"/>
              <a:gd name="connsiteY8" fmla="*/ 10177 h 59855"/>
              <a:gd name="connsiteX9" fmla="*/ 41854 w 43256"/>
              <a:gd name="connsiteY9" fmla="*/ 15319 h 59855"/>
              <a:gd name="connsiteX10" fmla="*/ 43052 w 43256"/>
              <a:gd name="connsiteY10" fmla="*/ 23181 h 59855"/>
              <a:gd name="connsiteX11" fmla="*/ 37440 w 43256"/>
              <a:gd name="connsiteY11" fmla="*/ 30063 h 59855"/>
              <a:gd name="connsiteX12" fmla="*/ 35431 w 43256"/>
              <a:gd name="connsiteY12" fmla="*/ 35960 h 59855"/>
              <a:gd name="connsiteX13" fmla="*/ 28591 w 43256"/>
              <a:gd name="connsiteY13" fmla="*/ 36674 h 59855"/>
              <a:gd name="connsiteX14" fmla="*/ 23703 w 43256"/>
              <a:gd name="connsiteY14" fmla="*/ 42965 h 59855"/>
              <a:gd name="connsiteX15" fmla="*/ 16516 w 43256"/>
              <a:gd name="connsiteY15" fmla="*/ 39125 h 59855"/>
              <a:gd name="connsiteX16" fmla="*/ 5840 w 43256"/>
              <a:gd name="connsiteY16" fmla="*/ 35331 h 59855"/>
              <a:gd name="connsiteX17" fmla="*/ 1146 w 43256"/>
              <a:gd name="connsiteY17" fmla="*/ 31109 h 59855"/>
              <a:gd name="connsiteX18" fmla="*/ 2149 w 43256"/>
              <a:gd name="connsiteY18" fmla="*/ 25410 h 59855"/>
              <a:gd name="connsiteX19" fmla="*/ 31 w 43256"/>
              <a:gd name="connsiteY19" fmla="*/ 19563 h 59855"/>
              <a:gd name="connsiteX20" fmla="*/ 3899 w 43256"/>
              <a:gd name="connsiteY20" fmla="*/ 14366 h 59855"/>
              <a:gd name="connsiteX21" fmla="*/ 3936 w 43256"/>
              <a:gd name="connsiteY21" fmla="*/ 14229 h 59855"/>
              <a:gd name="connsiteX0" fmla="*/ 588219 w 2777898"/>
              <a:gd name="connsiteY0" fmla="*/ 1491027 h 1491027"/>
              <a:gd name="connsiteX1" fmla="*/ 791571 w 2777898"/>
              <a:gd name="connsiteY1" fmla="*/ 1488598 h 1491027"/>
              <a:gd name="connsiteX2" fmla="*/ 588219 w 2777898"/>
              <a:gd name="connsiteY2" fmla="*/ 1491027 h 1491027"/>
              <a:gd name="connsiteX0" fmla="*/ 933777 w 2777898"/>
              <a:gd name="connsiteY0" fmla="*/ 1444870 h 1491027"/>
              <a:gd name="connsiteX1" fmla="*/ 396033 w 2777898"/>
              <a:gd name="connsiteY1" fmla="*/ 1282346 h 1491027"/>
              <a:gd name="connsiteX2" fmla="*/ 933777 w 2777898"/>
              <a:gd name="connsiteY2" fmla="*/ 1444870 h 1491027"/>
              <a:gd name="connsiteX0" fmla="*/ 1007039 w 2777898"/>
              <a:gd name="connsiteY0" fmla="*/ 1083935 h 1491027"/>
              <a:gd name="connsiteX1" fmla="*/ 917361 w 2777898"/>
              <a:gd name="connsiteY1" fmla="*/ 994257 h 1491027"/>
              <a:gd name="connsiteX2" fmla="*/ 1007039 w 2777898"/>
              <a:gd name="connsiteY2" fmla="*/ 1083935 h 1491027"/>
              <a:gd name="connsiteX0" fmla="*/ 4729 w 43256"/>
              <a:gd name="connsiteY0" fmla="*/ 26036 h 59855"/>
              <a:gd name="connsiteX1" fmla="*/ 2196 w 43256"/>
              <a:gd name="connsiteY1" fmla="*/ 25239 h 59855"/>
              <a:gd name="connsiteX2" fmla="*/ 6964 w 43256"/>
              <a:gd name="connsiteY2" fmla="*/ 34758 h 59855"/>
              <a:gd name="connsiteX3" fmla="*/ 5856 w 43256"/>
              <a:gd name="connsiteY3" fmla="*/ 35139 h 59855"/>
              <a:gd name="connsiteX4" fmla="*/ 16514 w 43256"/>
              <a:gd name="connsiteY4" fmla="*/ 38949 h 59855"/>
              <a:gd name="connsiteX5" fmla="*/ 15846 w 43256"/>
              <a:gd name="connsiteY5" fmla="*/ 37209 h 59855"/>
              <a:gd name="connsiteX6" fmla="*/ 28863 w 43256"/>
              <a:gd name="connsiteY6" fmla="*/ 34610 h 59855"/>
              <a:gd name="connsiteX7" fmla="*/ 28596 w 43256"/>
              <a:gd name="connsiteY7" fmla="*/ 36519 h 59855"/>
              <a:gd name="connsiteX8" fmla="*/ 34165 w 43256"/>
              <a:gd name="connsiteY8" fmla="*/ 22813 h 59855"/>
              <a:gd name="connsiteX9" fmla="*/ 37416 w 43256"/>
              <a:gd name="connsiteY9" fmla="*/ 29949 h 59855"/>
              <a:gd name="connsiteX10" fmla="*/ 41834 w 43256"/>
              <a:gd name="connsiteY10" fmla="*/ 15213 h 59855"/>
              <a:gd name="connsiteX11" fmla="*/ 40386 w 43256"/>
              <a:gd name="connsiteY11" fmla="*/ 17889 h 59855"/>
              <a:gd name="connsiteX12" fmla="*/ 38360 w 43256"/>
              <a:gd name="connsiteY12" fmla="*/ 5285 h 59855"/>
              <a:gd name="connsiteX13" fmla="*/ 38436 w 43256"/>
              <a:gd name="connsiteY13" fmla="*/ 6549 h 59855"/>
              <a:gd name="connsiteX14" fmla="*/ 29114 w 43256"/>
              <a:gd name="connsiteY14" fmla="*/ 3811 h 59855"/>
              <a:gd name="connsiteX15" fmla="*/ 29856 w 43256"/>
              <a:gd name="connsiteY15" fmla="*/ 2199 h 59855"/>
              <a:gd name="connsiteX16" fmla="*/ 22177 w 43256"/>
              <a:gd name="connsiteY16" fmla="*/ 4579 h 59855"/>
              <a:gd name="connsiteX17" fmla="*/ 22536 w 43256"/>
              <a:gd name="connsiteY17" fmla="*/ 3189 h 59855"/>
              <a:gd name="connsiteX18" fmla="*/ 14036 w 43256"/>
              <a:gd name="connsiteY18" fmla="*/ 5051 h 59855"/>
              <a:gd name="connsiteX19" fmla="*/ 15336 w 43256"/>
              <a:gd name="connsiteY19" fmla="*/ 6399 h 59855"/>
              <a:gd name="connsiteX20" fmla="*/ 4163 w 43256"/>
              <a:gd name="connsiteY20" fmla="*/ 15648 h 59855"/>
              <a:gd name="connsiteX21" fmla="*/ 3936 w 43256"/>
              <a:gd name="connsiteY21" fmla="*/ 14229 h 59855"/>
              <a:gd name="connsiteX0" fmla="*/ 3936 w 43256"/>
              <a:gd name="connsiteY0" fmla="*/ 14229 h 59855"/>
              <a:gd name="connsiteX1" fmla="*/ 5659 w 43256"/>
              <a:gd name="connsiteY1" fmla="*/ 6766 h 59855"/>
              <a:gd name="connsiteX2" fmla="*/ 14041 w 43256"/>
              <a:gd name="connsiteY2" fmla="*/ 5061 h 59855"/>
              <a:gd name="connsiteX3" fmla="*/ 22492 w 43256"/>
              <a:gd name="connsiteY3" fmla="*/ 3291 h 59855"/>
              <a:gd name="connsiteX4" fmla="*/ 25785 w 43256"/>
              <a:gd name="connsiteY4" fmla="*/ 59 h 59855"/>
              <a:gd name="connsiteX5" fmla="*/ 29869 w 43256"/>
              <a:gd name="connsiteY5" fmla="*/ 2340 h 59855"/>
              <a:gd name="connsiteX6" fmla="*/ 35499 w 43256"/>
              <a:gd name="connsiteY6" fmla="*/ 549 h 59855"/>
              <a:gd name="connsiteX7" fmla="*/ 38354 w 43256"/>
              <a:gd name="connsiteY7" fmla="*/ 5435 h 59855"/>
              <a:gd name="connsiteX8" fmla="*/ 42018 w 43256"/>
              <a:gd name="connsiteY8" fmla="*/ 10177 h 59855"/>
              <a:gd name="connsiteX9" fmla="*/ 41854 w 43256"/>
              <a:gd name="connsiteY9" fmla="*/ 15319 h 59855"/>
              <a:gd name="connsiteX10" fmla="*/ 43052 w 43256"/>
              <a:gd name="connsiteY10" fmla="*/ 23181 h 59855"/>
              <a:gd name="connsiteX11" fmla="*/ 37440 w 43256"/>
              <a:gd name="connsiteY11" fmla="*/ 30063 h 59855"/>
              <a:gd name="connsiteX12" fmla="*/ 35431 w 43256"/>
              <a:gd name="connsiteY12" fmla="*/ 35960 h 59855"/>
              <a:gd name="connsiteX13" fmla="*/ 28591 w 43256"/>
              <a:gd name="connsiteY13" fmla="*/ 36674 h 59855"/>
              <a:gd name="connsiteX14" fmla="*/ 23703 w 43256"/>
              <a:gd name="connsiteY14" fmla="*/ 42965 h 59855"/>
              <a:gd name="connsiteX15" fmla="*/ 16516 w 43256"/>
              <a:gd name="connsiteY15" fmla="*/ 39125 h 59855"/>
              <a:gd name="connsiteX16" fmla="*/ 5840 w 43256"/>
              <a:gd name="connsiteY16" fmla="*/ 35331 h 59855"/>
              <a:gd name="connsiteX17" fmla="*/ 1146 w 43256"/>
              <a:gd name="connsiteY17" fmla="*/ 31109 h 59855"/>
              <a:gd name="connsiteX18" fmla="*/ 2149 w 43256"/>
              <a:gd name="connsiteY18" fmla="*/ 25410 h 59855"/>
              <a:gd name="connsiteX19" fmla="*/ 31 w 43256"/>
              <a:gd name="connsiteY19" fmla="*/ 19563 h 59855"/>
              <a:gd name="connsiteX20" fmla="*/ 3899 w 43256"/>
              <a:gd name="connsiteY20" fmla="*/ 14366 h 59855"/>
              <a:gd name="connsiteX21" fmla="*/ 3936 w 43256"/>
              <a:gd name="connsiteY21" fmla="*/ 14229 h 59855"/>
              <a:gd name="connsiteX0" fmla="*/ 588219 w 2777898"/>
              <a:gd name="connsiteY0" fmla="*/ 1491027 h 1491027"/>
              <a:gd name="connsiteX1" fmla="*/ 791571 w 2777898"/>
              <a:gd name="connsiteY1" fmla="*/ 1488598 h 1491027"/>
              <a:gd name="connsiteX2" fmla="*/ 588219 w 2777898"/>
              <a:gd name="connsiteY2" fmla="*/ 1491027 h 1491027"/>
              <a:gd name="connsiteX0" fmla="*/ 683547 w 2777898"/>
              <a:gd name="connsiteY0" fmla="*/ 1288768 h 1491027"/>
              <a:gd name="connsiteX1" fmla="*/ 396033 w 2777898"/>
              <a:gd name="connsiteY1" fmla="*/ 1282346 h 1491027"/>
              <a:gd name="connsiteX2" fmla="*/ 683547 w 2777898"/>
              <a:gd name="connsiteY2" fmla="*/ 1288768 h 1491027"/>
              <a:gd name="connsiteX0" fmla="*/ 1007039 w 2777898"/>
              <a:gd name="connsiteY0" fmla="*/ 1083935 h 1491027"/>
              <a:gd name="connsiteX1" fmla="*/ 917361 w 2777898"/>
              <a:gd name="connsiteY1" fmla="*/ 994257 h 1491027"/>
              <a:gd name="connsiteX2" fmla="*/ 1007039 w 2777898"/>
              <a:gd name="connsiteY2" fmla="*/ 1083935 h 1491027"/>
              <a:gd name="connsiteX0" fmla="*/ 4729 w 43256"/>
              <a:gd name="connsiteY0" fmla="*/ 26036 h 59855"/>
              <a:gd name="connsiteX1" fmla="*/ 2196 w 43256"/>
              <a:gd name="connsiteY1" fmla="*/ 25239 h 59855"/>
              <a:gd name="connsiteX2" fmla="*/ 6964 w 43256"/>
              <a:gd name="connsiteY2" fmla="*/ 34758 h 59855"/>
              <a:gd name="connsiteX3" fmla="*/ 5856 w 43256"/>
              <a:gd name="connsiteY3" fmla="*/ 35139 h 59855"/>
              <a:gd name="connsiteX4" fmla="*/ 16514 w 43256"/>
              <a:gd name="connsiteY4" fmla="*/ 38949 h 59855"/>
              <a:gd name="connsiteX5" fmla="*/ 15846 w 43256"/>
              <a:gd name="connsiteY5" fmla="*/ 37209 h 59855"/>
              <a:gd name="connsiteX6" fmla="*/ 28863 w 43256"/>
              <a:gd name="connsiteY6" fmla="*/ 34610 h 59855"/>
              <a:gd name="connsiteX7" fmla="*/ 28596 w 43256"/>
              <a:gd name="connsiteY7" fmla="*/ 36519 h 59855"/>
              <a:gd name="connsiteX8" fmla="*/ 34165 w 43256"/>
              <a:gd name="connsiteY8" fmla="*/ 22813 h 59855"/>
              <a:gd name="connsiteX9" fmla="*/ 37416 w 43256"/>
              <a:gd name="connsiteY9" fmla="*/ 29949 h 59855"/>
              <a:gd name="connsiteX10" fmla="*/ 41834 w 43256"/>
              <a:gd name="connsiteY10" fmla="*/ 15213 h 59855"/>
              <a:gd name="connsiteX11" fmla="*/ 40386 w 43256"/>
              <a:gd name="connsiteY11" fmla="*/ 17889 h 59855"/>
              <a:gd name="connsiteX12" fmla="*/ 38360 w 43256"/>
              <a:gd name="connsiteY12" fmla="*/ 5285 h 59855"/>
              <a:gd name="connsiteX13" fmla="*/ 38436 w 43256"/>
              <a:gd name="connsiteY13" fmla="*/ 6549 h 59855"/>
              <a:gd name="connsiteX14" fmla="*/ 29114 w 43256"/>
              <a:gd name="connsiteY14" fmla="*/ 3811 h 59855"/>
              <a:gd name="connsiteX15" fmla="*/ 29856 w 43256"/>
              <a:gd name="connsiteY15" fmla="*/ 2199 h 59855"/>
              <a:gd name="connsiteX16" fmla="*/ 22177 w 43256"/>
              <a:gd name="connsiteY16" fmla="*/ 4579 h 59855"/>
              <a:gd name="connsiteX17" fmla="*/ 22536 w 43256"/>
              <a:gd name="connsiteY17" fmla="*/ 3189 h 59855"/>
              <a:gd name="connsiteX18" fmla="*/ 14036 w 43256"/>
              <a:gd name="connsiteY18" fmla="*/ 5051 h 59855"/>
              <a:gd name="connsiteX19" fmla="*/ 15336 w 43256"/>
              <a:gd name="connsiteY19" fmla="*/ 6399 h 59855"/>
              <a:gd name="connsiteX20" fmla="*/ 4163 w 43256"/>
              <a:gd name="connsiteY20" fmla="*/ 15648 h 59855"/>
              <a:gd name="connsiteX21" fmla="*/ 3936 w 43256"/>
              <a:gd name="connsiteY21" fmla="*/ 14229 h 59855"/>
              <a:gd name="connsiteX0" fmla="*/ 3936 w 43256"/>
              <a:gd name="connsiteY0" fmla="*/ 14229 h 59855"/>
              <a:gd name="connsiteX1" fmla="*/ 5659 w 43256"/>
              <a:gd name="connsiteY1" fmla="*/ 6766 h 59855"/>
              <a:gd name="connsiteX2" fmla="*/ 14041 w 43256"/>
              <a:gd name="connsiteY2" fmla="*/ 5061 h 59855"/>
              <a:gd name="connsiteX3" fmla="*/ 22492 w 43256"/>
              <a:gd name="connsiteY3" fmla="*/ 3291 h 59855"/>
              <a:gd name="connsiteX4" fmla="*/ 25785 w 43256"/>
              <a:gd name="connsiteY4" fmla="*/ 59 h 59855"/>
              <a:gd name="connsiteX5" fmla="*/ 29869 w 43256"/>
              <a:gd name="connsiteY5" fmla="*/ 2340 h 59855"/>
              <a:gd name="connsiteX6" fmla="*/ 35499 w 43256"/>
              <a:gd name="connsiteY6" fmla="*/ 549 h 59855"/>
              <a:gd name="connsiteX7" fmla="*/ 38354 w 43256"/>
              <a:gd name="connsiteY7" fmla="*/ 5435 h 59855"/>
              <a:gd name="connsiteX8" fmla="*/ 42018 w 43256"/>
              <a:gd name="connsiteY8" fmla="*/ 10177 h 59855"/>
              <a:gd name="connsiteX9" fmla="*/ 41854 w 43256"/>
              <a:gd name="connsiteY9" fmla="*/ 15319 h 59855"/>
              <a:gd name="connsiteX10" fmla="*/ 43052 w 43256"/>
              <a:gd name="connsiteY10" fmla="*/ 23181 h 59855"/>
              <a:gd name="connsiteX11" fmla="*/ 37440 w 43256"/>
              <a:gd name="connsiteY11" fmla="*/ 30063 h 59855"/>
              <a:gd name="connsiteX12" fmla="*/ 35431 w 43256"/>
              <a:gd name="connsiteY12" fmla="*/ 35960 h 59855"/>
              <a:gd name="connsiteX13" fmla="*/ 28591 w 43256"/>
              <a:gd name="connsiteY13" fmla="*/ 36674 h 59855"/>
              <a:gd name="connsiteX14" fmla="*/ 23703 w 43256"/>
              <a:gd name="connsiteY14" fmla="*/ 42965 h 59855"/>
              <a:gd name="connsiteX15" fmla="*/ 16516 w 43256"/>
              <a:gd name="connsiteY15" fmla="*/ 39125 h 59855"/>
              <a:gd name="connsiteX16" fmla="*/ 5840 w 43256"/>
              <a:gd name="connsiteY16" fmla="*/ 35331 h 59855"/>
              <a:gd name="connsiteX17" fmla="*/ 1146 w 43256"/>
              <a:gd name="connsiteY17" fmla="*/ 31109 h 59855"/>
              <a:gd name="connsiteX18" fmla="*/ 2149 w 43256"/>
              <a:gd name="connsiteY18" fmla="*/ 25410 h 59855"/>
              <a:gd name="connsiteX19" fmla="*/ 31 w 43256"/>
              <a:gd name="connsiteY19" fmla="*/ 19563 h 59855"/>
              <a:gd name="connsiteX20" fmla="*/ 3899 w 43256"/>
              <a:gd name="connsiteY20" fmla="*/ 14366 h 59855"/>
              <a:gd name="connsiteX21" fmla="*/ 3936 w 43256"/>
              <a:gd name="connsiteY21" fmla="*/ 14229 h 59855"/>
              <a:gd name="connsiteX0" fmla="*/ 588219 w 2777898"/>
              <a:gd name="connsiteY0" fmla="*/ 1491027 h 1491027"/>
              <a:gd name="connsiteX1" fmla="*/ 1201617 w 2777898"/>
              <a:gd name="connsiteY1" fmla="*/ 1014228 h 1491027"/>
              <a:gd name="connsiteX2" fmla="*/ 588219 w 2777898"/>
              <a:gd name="connsiteY2" fmla="*/ 1491027 h 1491027"/>
              <a:gd name="connsiteX0" fmla="*/ 683547 w 2777898"/>
              <a:gd name="connsiteY0" fmla="*/ 1288768 h 1491027"/>
              <a:gd name="connsiteX1" fmla="*/ 396033 w 2777898"/>
              <a:gd name="connsiteY1" fmla="*/ 1282346 h 1491027"/>
              <a:gd name="connsiteX2" fmla="*/ 683547 w 2777898"/>
              <a:gd name="connsiteY2" fmla="*/ 1288768 h 1491027"/>
              <a:gd name="connsiteX0" fmla="*/ 1007039 w 2777898"/>
              <a:gd name="connsiteY0" fmla="*/ 1083935 h 1491027"/>
              <a:gd name="connsiteX1" fmla="*/ 917361 w 2777898"/>
              <a:gd name="connsiteY1" fmla="*/ 994257 h 1491027"/>
              <a:gd name="connsiteX2" fmla="*/ 1007039 w 2777898"/>
              <a:gd name="connsiteY2" fmla="*/ 1083935 h 1491027"/>
              <a:gd name="connsiteX0" fmla="*/ 4729 w 43256"/>
              <a:gd name="connsiteY0" fmla="*/ 26036 h 59855"/>
              <a:gd name="connsiteX1" fmla="*/ 2196 w 43256"/>
              <a:gd name="connsiteY1" fmla="*/ 25239 h 59855"/>
              <a:gd name="connsiteX2" fmla="*/ 6964 w 43256"/>
              <a:gd name="connsiteY2" fmla="*/ 34758 h 59855"/>
              <a:gd name="connsiteX3" fmla="*/ 5856 w 43256"/>
              <a:gd name="connsiteY3" fmla="*/ 35139 h 59855"/>
              <a:gd name="connsiteX4" fmla="*/ 16514 w 43256"/>
              <a:gd name="connsiteY4" fmla="*/ 38949 h 59855"/>
              <a:gd name="connsiteX5" fmla="*/ 15846 w 43256"/>
              <a:gd name="connsiteY5" fmla="*/ 37209 h 59855"/>
              <a:gd name="connsiteX6" fmla="*/ 28863 w 43256"/>
              <a:gd name="connsiteY6" fmla="*/ 34610 h 59855"/>
              <a:gd name="connsiteX7" fmla="*/ 28596 w 43256"/>
              <a:gd name="connsiteY7" fmla="*/ 36519 h 59855"/>
              <a:gd name="connsiteX8" fmla="*/ 34165 w 43256"/>
              <a:gd name="connsiteY8" fmla="*/ 22813 h 59855"/>
              <a:gd name="connsiteX9" fmla="*/ 37416 w 43256"/>
              <a:gd name="connsiteY9" fmla="*/ 29949 h 59855"/>
              <a:gd name="connsiteX10" fmla="*/ 41834 w 43256"/>
              <a:gd name="connsiteY10" fmla="*/ 15213 h 59855"/>
              <a:gd name="connsiteX11" fmla="*/ 40386 w 43256"/>
              <a:gd name="connsiteY11" fmla="*/ 17889 h 59855"/>
              <a:gd name="connsiteX12" fmla="*/ 38360 w 43256"/>
              <a:gd name="connsiteY12" fmla="*/ 5285 h 59855"/>
              <a:gd name="connsiteX13" fmla="*/ 38436 w 43256"/>
              <a:gd name="connsiteY13" fmla="*/ 6549 h 59855"/>
              <a:gd name="connsiteX14" fmla="*/ 29114 w 43256"/>
              <a:gd name="connsiteY14" fmla="*/ 3811 h 59855"/>
              <a:gd name="connsiteX15" fmla="*/ 29856 w 43256"/>
              <a:gd name="connsiteY15" fmla="*/ 2199 h 59855"/>
              <a:gd name="connsiteX16" fmla="*/ 22177 w 43256"/>
              <a:gd name="connsiteY16" fmla="*/ 4579 h 59855"/>
              <a:gd name="connsiteX17" fmla="*/ 22536 w 43256"/>
              <a:gd name="connsiteY17" fmla="*/ 3189 h 59855"/>
              <a:gd name="connsiteX18" fmla="*/ 14036 w 43256"/>
              <a:gd name="connsiteY18" fmla="*/ 5051 h 59855"/>
              <a:gd name="connsiteX19" fmla="*/ 15336 w 43256"/>
              <a:gd name="connsiteY19" fmla="*/ 6399 h 59855"/>
              <a:gd name="connsiteX20" fmla="*/ 4163 w 43256"/>
              <a:gd name="connsiteY20" fmla="*/ 15648 h 59855"/>
              <a:gd name="connsiteX21" fmla="*/ 3936 w 43256"/>
              <a:gd name="connsiteY21" fmla="*/ 14229 h 59855"/>
              <a:gd name="connsiteX0" fmla="*/ 3936 w 43256"/>
              <a:gd name="connsiteY0" fmla="*/ 14229 h 59855"/>
              <a:gd name="connsiteX1" fmla="*/ 5659 w 43256"/>
              <a:gd name="connsiteY1" fmla="*/ 6766 h 59855"/>
              <a:gd name="connsiteX2" fmla="*/ 14041 w 43256"/>
              <a:gd name="connsiteY2" fmla="*/ 5061 h 59855"/>
              <a:gd name="connsiteX3" fmla="*/ 22492 w 43256"/>
              <a:gd name="connsiteY3" fmla="*/ 3291 h 59855"/>
              <a:gd name="connsiteX4" fmla="*/ 25785 w 43256"/>
              <a:gd name="connsiteY4" fmla="*/ 59 h 59855"/>
              <a:gd name="connsiteX5" fmla="*/ 29869 w 43256"/>
              <a:gd name="connsiteY5" fmla="*/ 2340 h 59855"/>
              <a:gd name="connsiteX6" fmla="*/ 35499 w 43256"/>
              <a:gd name="connsiteY6" fmla="*/ 549 h 59855"/>
              <a:gd name="connsiteX7" fmla="*/ 38354 w 43256"/>
              <a:gd name="connsiteY7" fmla="*/ 5435 h 59855"/>
              <a:gd name="connsiteX8" fmla="*/ 42018 w 43256"/>
              <a:gd name="connsiteY8" fmla="*/ 10177 h 59855"/>
              <a:gd name="connsiteX9" fmla="*/ 41854 w 43256"/>
              <a:gd name="connsiteY9" fmla="*/ 15319 h 59855"/>
              <a:gd name="connsiteX10" fmla="*/ 43052 w 43256"/>
              <a:gd name="connsiteY10" fmla="*/ 23181 h 59855"/>
              <a:gd name="connsiteX11" fmla="*/ 37440 w 43256"/>
              <a:gd name="connsiteY11" fmla="*/ 30063 h 59855"/>
              <a:gd name="connsiteX12" fmla="*/ 35431 w 43256"/>
              <a:gd name="connsiteY12" fmla="*/ 35960 h 59855"/>
              <a:gd name="connsiteX13" fmla="*/ 28591 w 43256"/>
              <a:gd name="connsiteY13" fmla="*/ 36674 h 59855"/>
              <a:gd name="connsiteX14" fmla="*/ 23703 w 43256"/>
              <a:gd name="connsiteY14" fmla="*/ 42965 h 59855"/>
              <a:gd name="connsiteX15" fmla="*/ 16516 w 43256"/>
              <a:gd name="connsiteY15" fmla="*/ 39125 h 59855"/>
              <a:gd name="connsiteX16" fmla="*/ 5840 w 43256"/>
              <a:gd name="connsiteY16" fmla="*/ 35331 h 59855"/>
              <a:gd name="connsiteX17" fmla="*/ 1146 w 43256"/>
              <a:gd name="connsiteY17" fmla="*/ 31109 h 59855"/>
              <a:gd name="connsiteX18" fmla="*/ 2149 w 43256"/>
              <a:gd name="connsiteY18" fmla="*/ 25410 h 59855"/>
              <a:gd name="connsiteX19" fmla="*/ 31 w 43256"/>
              <a:gd name="connsiteY19" fmla="*/ 19563 h 59855"/>
              <a:gd name="connsiteX20" fmla="*/ 3899 w 43256"/>
              <a:gd name="connsiteY20" fmla="*/ 14366 h 59855"/>
              <a:gd name="connsiteX21" fmla="*/ 3936 w 43256"/>
              <a:gd name="connsiteY21" fmla="*/ 14229 h 59855"/>
              <a:gd name="connsiteX0" fmla="*/ 588219 w 2777898"/>
              <a:gd name="connsiteY0" fmla="*/ 1491027 h 1491027"/>
              <a:gd name="connsiteX1" fmla="*/ 1201617 w 2777898"/>
              <a:gd name="connsiteY1" fmla="*/ 1014228 h 1491027"/>
              <a:gd name="connsiteX2" fmla="*/ 588219 w 2777898"/>
              <a:gd name="connsiteY2" fmla="*/ 1491027 h 1491027"/>
              <a:gd name="connsiteX0" fmla="*/ 548117 w 2777898"/>
              <a:gd name="connsiteY0" fmla="*/ 1016559 h 1491027"/>
              <a:gd name="connsiteX1" fmla="*/ 396033 w 2777898"/>
              <a:gd name="connsiteY1" fmla="*/ 1282346 h 1491027"/>
              <a:gd name="connsiteX2" fmla="*/ 548117 w 2777898"/>
              <a:gd name="connsiteY2" fmla="*/ 1016559 h 1491027"/>
              <a:gd name="connsiteX0" fmla="*/ 1007039 w 2777898"/>
              <a:gd name="connsiteY0" fmla="*/ 1083935 h 1491027"/>
              <a:gd name="connsiteX1" fmla="*/ 917361 w 2777898"/>
              <a:gd name="connsiteY1" fmla="*/ 994257 h 1491027"/>
              <a:gd name="connsiteX2" fmla="*/ 1007039 w 2777898"/>
              <a:gd name="connsiteY2" fmla="*/ 1083935 h 1491027"/>
              <a:gd name="connsiteX0" fmla="*/ 4729 w 43256"/>
              <a:gd name="connsiteY0" fmla="*/ 26036 h 59855"/>
              <a:gd name="connsiteX1" fmla="*/ 2196 w 43256"/>
              <a:gd name="connsiteY1" fmla="*/ 25239 h 59855"/>
              <a:gd name="connsiteX2" fmla="*/ 6964 w 43256"/>
              <a:gd name="connsiteY2" fmla="*/ 34758 h 59855"/>
              <a:gd name="connsiteX3" fmla="*/ 5856 w 43256"/>
              <a:gd name="connsiteY3" fmla="*/ 35139 h 59855"/>
              <a:gd name="connsiteX4" fmla="*/ 16514 w 43256"/>
              <a:gd name="connsiteY4" fmla="*/ 38949 h 59855"/>
              <a:gd name="connsiteX5" fmla="*/ 15846 w 43256"/>
              <a:gd name="connsiteY5" fmla="*/ 37209 h 59855"/>
              <a:gd name="connsiteX6" fmla="*/ 28863 w 43256"/>
              <a:gd name="connsiteY6" fmla="*/ 34610 h 59855"/>
              <a:gd name="connsiteX7" fmla="*/ 28596 w 43256"/>
              <a:gd name="connsiteY7" fmla="*/ 36519 h 59855"/>
              <a:gd name="connsiteX8" fmla="*/ 34165 w 43256"/>
              <a:gd name="connsiteY8" fmla="*/ 22813 h 59855"/>
              <a:gd name="connsiteX9" fmla="*/ 37416 w 43256"/>
              <a:gd name="connsiteY9" fmla="*/ 29949 h 59855"/>
              <a:gd name="connsiteX10" fmla="*/ 41834 w 43256"/>
              <a:gd name="connsiteY10" fmla="*/ 15213 h 59855"/>
              <a:gd name="connsiteX11" fmla="*/ 40386 w 43256"/>
              <a:gd name="connsiteY11" fmla="*/ 17889 h 59855"/>
              <a:gd name="connsiteX12" fmla="*/ 38360 w 43256"/>
              <a:gd name="connsiteY12" fmla="*/ 5285 h 59855"/>
              <a:gd name="connsiteX13" fmla="*/ 38436 w 43256"/>
              <a:gd name="connsiteY13" fmla="*/ 6549 h 59855"/>
              <a:gd name="connsiteX14" fmla="*/ 29114 w 43256"/>
              <a:gd name="connsiteY14" fmla="*/ 3811 h 59855"/>
              <a:gd name="connsiteX15" fmla="*/ 29856 w 43256"/>
              <a:gd name="connsiteY15" fmla="*/ 2199 h 59855"/>
              <a:gd name="connsiteX16" fmla="*/ 22177 w 43256"/>
              <a:gd name="connsiteY16" fmla="*/ 4579 h 59855"/>
              <a:gd name="connsiteX17" fmla="*/ 22536 w 43256"/>
              <a:gd name="connsiteY17" fmla="*/ 3189 h 59855"/>
              <a:gd name="connsiteX18" fmla="*/ 14036 w 43256"/>
              <a:gd name="connsiteY18" fmla="*/ 5051 h 59855"/>
              <a:gd name="connsiteX19" fmla="*/ 15336 w 43256"/>
              <a:gd name="connsiteY19" fmla="*/ 6399 h 59855"/>
              <a:gd name="connsiteX20" fmla="*/ 4163 w 43256"/>
              <a:gd name="connsiteY20" fmla="*/ 15648 h 59855"/>
              <a:gd name="connsiteX21" fmla="*/ 3936 w 43256"/>
              <a:gd name="connsiteY21" fmla="*/ 14229 h 59855"/>
              <a:gd name="connsiteX0" fmla="*/ 3936 w 43256"/>
              <a:gd name="connsiteY0" fmla="*/ 14229 h 59855"/>
              <a:gd name="connsiteX1" fmla="*/ 5659 w 43256"/>
              <a:gd name="connsiteY1" fmla="*/ 6766 h 59855"/>
              <a:gd name="connsiteX2" fmla="*/ 14041 w 43256"/>
              <a:gd name="connsiteY2" fmla="*/ 5061 h 59855"/>
              <a:gd name="connsiteX3" fmla="*/ 22492 w 43256"/>
              <a:gd name="connsiteY3" fmla="*/ 3291 h 59855"/>
              <a:gd name="connsiteX4" fmla="*/ 25785 w 43256"/>
              <a:gd name="connsiteY4" fmla="*/ 59 h 59855"/>
              <a:gd name="connsiteX5" fmla="*/ 29869 w 43256"/>
              <a:gd name="connsiteY5" fmla="*/ 2340 h 59855"/>
              <a:gd name="connsiteX6" fmla="*/ 35499 w 43256"/>
              <a:gd name="connsiteY6" fmla="*/ 549 h 59855"/>
              <a:gd name="connsiteX7" fmla="*/ 38354 w 43256"/>
              <a:gd name="connsiteY7" fmla="*/ 5435 h 59855"/>
              <a:gd name="connsiteX8" fmla="*/ 42018 w 43256"/>
              <a:gd name="connsiteY8" fmla="*/ 10177 h 59855"/>
              <a:gd name="connsiteX9" fmla="*/ 41854 w 43256"/>
              <a:gd name="connsiteY9" fmla="*/ 15319 h 59855"/>
              <a:gd name="connsiteX10" fmla="*/ 43052 w 43256"/>
              <a:gd name="connsiteY10" fmla="*/ 23181 h 59855"/>
              <a:gd name="connsiteX11" fmla="*/ 37440 w 43256"/>
              <a:gd name="connsiteY11" fmla="*/ 30063 h 59855"/>
              <a:gd name="connsiteX12" fmla="*/ 35431 w 43256"/>
              <a:gd name="connsiteY12" fmla="*/ 35960 h 59855"/>
              <a:gd name="connsiteX13" fmla="*/ 28591 w 43256"/>
              <a:gd name="connsiteY13" fmla="*/ 36674 h 59855"/>
              <a:gd name="connsiteX14" fmla="*/ 23703 w 43256"/>
              <a:gd name="connsiteY14" fmla="*/ 42965 h 59855"/>
              <a:gd name="connsiteX15" fmla="*/ 16516 w 43256"/>
              <a:gd name="connsiteY15" fmla="*/ 39125 h 59855"/>
              <a:gd name="connsiteX16" fmla="*/ 5840 w 43256"/>
              <a:gd name="connsiteY16" fmla="*/ 35331 h 59855"/>
              <a:gd name="connsiteX17" fmla="*/ 1146 w 43256"/>
              <a:gd name="connsiteY17" fmla="*/ 31109 h 59855"/>
              <a:gd name="connsiteX18" fmla="*/ 2149 w 43256"/>
              <a:gd name="connsiteY18" fmla="*/ 25410 h 59855"/>
              <a:gd name="connsiteX19" fmla="*/ 31 w 43256"/>
              <a:gd name="connsiteY19" fmla="*/ 19563 h 59855"/>
              <a:gd name="connsiteX20" fmla="*/ 3899 w 43256"/>
              <a:gd name="connsiteY20" fmla="*/ 14366 h 59855"/>
              <a:gd name="connsiteX21" fmla="*/ 3936 w 43256"/>
              <a:gd name="connsiteY21" fmla="*/ 14229 h 59855"/>
              <a:gd name="connsiteX0" fmla="*/ 588219 w 2777898"/>
              <a:gd name="connsiteY0" fmla="*/ 1491027 h 1491027"/>
              <a:gd name="connsiteX1" fmla="*/ 1201617 w 2777898"/>
              <a:gd name="connsiteY1" fmla="*/ 1014228 h 1491027"/>
              <a:gd name="connsiteX2" fmla="*/ 588219 w 2777898"/>
              <a:gd name="connsiteY2" fmla="*/ 1491027 h 1491027"/>
              <a:gd name="connsiteX0" fmla="*/ 548117 w 2777898"/>
              <a:gd name="connsiteY0" fmla="*/ 1016559 h 1491027"/>
              <a:gd name="connsiteX1" fmla="*/ 720078 w 2777898"/>
              <a:gd name="connsiteY1" fmla="*/ 1038539 h 1491027"/>
              <a:gd name="connsiteX2" fmla="*/ 548117 w 2777898"/>
              <a:gd name="connsiteY2" fmla="*/ 1016559 h 1491027"/>
              <a:gd name="connsiteX0" fmla="*/ 1007039 w 2777898"/>
              <a:gd name="connsiteY0" fmla="*/ 1083935 h 1491027"/>
              <a:gd name="connsiteX1" fmla="*/ 917361 w 2777898"/>
              <a:gd name="connsiteY1" fmla="*/ 994257 h 1491027"/>
              <a:gd name="connsiteX2" fmla="*/ 1007039 w 2777898"/>
              <a:gd name="connsiteY2" fmla="*/ 1083935 h 1491027"/>
              <a:gd name="connsiteX0" fmla="*/ 4729 w 43256"/>
              <a:gd name="connsiteY0" fmla="*/ 26036 h 59855"/>
              <a:gd name="connsiteX1" fmla="*/ 2196 w 43256"/>
              <a:gd name="connsiteY1" fmla="*/ 25239 h 59855"/>
              <a:gd name="connsiteX2" fmla="*/ 6964 w 43256"/>
              <a:gd name="connsiteY2" fmla="*/ 34758 h 59855"/>
              <a:gd name="connsiteX3" fmla="*/ 5856 w 43256"/>
              <a:gd name="connsiteY3" fmla="*/ 35139 h 59855"/>
              <a:gd name="connsiteX4" fmla="*/ 16514 w 43256"/>
              <a:gd name="connsiteY4" fmla="*/ 38949 h 59855"/>
              <a:gd name="connsiteX5" fmla="*/ 15846 w 43256"/>
              <a:gd name="connsiteY5" fmla="*/ 37209 h 59855"/>
              <a:gd name="connsiteX6" fmla="*/ 28863 w 43256"/>
              <a:gd name="connsiteY6" fmla="*/ 34610 h 59855"/>
              <a:gd name="connsiteX7" fmla="*/ 28596 w 43256"/>
              <a:gd name="connsiteY7" fmla="*/ 36519 h 59855"/>
              <a:gd name="connsiteX8" fmla="*/ 34165 w 43256"/>
              <a:gd name="connsiteY8" fmla="*/ 22813 h 59855"/>
              <a:gd name="connsiteX9" fmla="*/ 37416 w 43256"/>
              <a:gd name="connsiteY9" fmla="*/ 29949 h 59855"/>
              <a:gd name="connsiteX10" fmla="*/ 41834 w 43256"/>
              <a:gd name="connsiteY10" fmla="*/ 15213 h 59855"/>
              <a:gd name="connsiteX11" fmla="*/ 40386 w 43256"/>
              <a:gd name="connsiteY11" fmla="*/ 17889 h 59855"/>
              <a:gd name="connsiteX12" fmla="*/ 38360 w 43256"/>
              <a:gd name="connsiteY12" fmla="*/ 5285 h 59855"/>
              <a:gd name="connsiteX13" fmla="*/ 38436 w 43256"/>
              <a:gd name="connsiteY13" fmla="*/ 6549 h 59855"/>
              <a:gd name="connsiteX14" fmla="*/ 29114 w 43256"/>
              <a:gd name="connsiteY14" fmla="*/ 3811 h 59855"/>
              <a:gd name="connsiteX15" fmla="*/ 29856 w 43256"/>
              <a:gd name="connsiteY15" fmla="*/ 2199 h 59855"/>
              <a:gd name="connsiteX16" fmla="*/ 22177 w 43256"/>
              <a:gd name="connsiteY16" fmla="*/ 4579 h 59855"/>
              <a:gd name="connsiteX17" fmla="*/ 22536 w 43256"/>
              <a:gd name="connsiteY17" fmla="*/ 3189 h 59855"/>
              <a:gd name="connsiteX18" fmla="*/ 14036 w 43256"/>
              <a:gd name="connsiteY18" fmla="*/ 5051 h 59855"/>
              <a:gd name="connsiteX19" fmla="*/ 15336 w 43256"/>
              <a:gd name="connsiteY19" fmla="*/ 6399 h 59855"/>
              <a:gd name="connsiteX20" fmla="*/ 4163 w 43256"/>
              <a:gd name="connsiteY20" fmla="*/ 15648 h 59855"/>
              <a:gd name="connsiteX21" fmla="*/ 3936 w 43256"/>
              <a:gd name="connsiteY21" fmla="*/ 14229 h 59855"/>
              <a:gd name="connsiteX0" fmla="*/ 3936 w 43256"/>
              <a:gd name="connsiteY0" fmla="*/ 14229 h 45195"/>
              <a:gd name="connsiteX1" fmla="*/ 5659 w 43256"/>
              <a:gd name="connsiteY1" fmla="*/ 6766 h 45195"/>
              <a:gd name="connsiteX2" fmla="*/ 14041 w 43256"/>
              <a:gd name="connsiteY2" fmla="*/ 5061 h 45195"/>
              <a:gd name="connsiteX3" fmla="*/ 22492 w 43256"/>
              <a:gd name="connsiteY3" fmla="*/ 3291 h 45195"/>
              <a:gd name="connsiteX4" fmla="*/ 25785 w 43256"/>
              <a:gd name="connsiteY4" fmla="*/ 59 h 45195"/>
              <a:gd name="connsiteX5" fmla="*/ 29869 w 43256"/>
              <a:gd name="connsiteY5" fmla="*/ 2340 h 45195"/>
              <a:gd name="connsiteX6" fmla="*/ 35499 w 43256"/>
              <a:gd name="connsiteY6" fmla="*/ 549 h 45195"/>
              <a:gd name="connsiteX7" fmla="*/ 38354 w 43256"/>
              <a:gd name="connsiteY7" fmla="*/ 5435 h 45195"/>
              <a:gd name="connsiteX8" fmla="*/ 42018 w 43256"/>
              <a:gd name="connsiteY8" fmla="*/ 10177 h 45195"/>
              <a:gd name="connsiteX9" fmla="*/ 41854 w 43256"/>
              <a:gd name="connsiteY9" fmla="*/ 15319 h 45195"/>
              <a:gd name="connsiteX10" fmla="*/ 43052 w 43256"/>
              <a:gd name="connsiteY10" fmla="*/ 23181 h 45195"/>
              <a:gd name="connsiteX11" fmla="*/ 37440 w 43256"/>
              <a:gd name="connsiteY11" fmla="*/ 30063 h 45195"/>
              <a:gd name="connsiteX12" fmla="*/ 35431 w 43256"/>
              <a:gd name="connsiteY12" fmla="*/ 35960 h 45195"/>
              <a:gd name="connsiteX13" fmla="*/ 28591 w 43256"/>
              <a:gd name="connsiteY13" fmla="*/ 36674 h 45195"/>
              <a:gd name="connsiteX14" fmla="*/ 23703 w 43256"/>
              <a:gd name="connsiteY14" fmla="*/ 42965 h 45195"/>
              <a:gd name="connsiteX15" fmla="*/ 16516 w 43256"/>
              <a:gd name="connsiteY15" fmla="*/ 39125 h 45195"/>
              <a:gd name="connsiteX16" fmla="*/ 5840 w 43256"/>
              <a:gd name="connsiteY16" fmla="*/ 35331 h 45195"/>
              <a:gd name="connsiteX17" fmla="*/ 1146 w 43256"/>
              <a:gd name="connsiteY17" fmla="*/ 31109 h 45195"/>
              <a:gd name="connsiteX18" fmla="*/ 2149 w 43256"/>
              <a:gd name="connsiteY18" fmla="*/ 25410 h 45195"/>
              <a:gd name="connsiteX19" fmla="*/ 31 w 43256"/>
              <a:gd name="connsiteY19" fmla="*/ 19563 h 45195"/>
              <a:gd name="connsiteX20" fmla="*/ 3899 w 43256"/>
              <a:gd name="connsiteY20" fmla="*/ 14366 h 45195"/>
              <a:gd name="connsiteX21" fmla="*/ 3936 w 43256"/>
              <a:gd name="connsiteY21" fmla="*/ 14229 h 45195"/>
              <a:gd name="connsiteX0" fmla="*/ 1039937 w 2777898"/>
              <a:gd name="connsiteY0" fmla="*/ 1125846 h 1125846"/>
              <a:gd name="connsiteX1" fmla="*/ 1201617 w 2777898"/>
              <a:gd name="connsiteY1" fmla="*/ 1014228 h 1125846"/>
              <a:gd name="connsiteX2" fmla="*/ 1039937 w 2777898"/>
              <a:gd name="connsiteY2" fmla="*/ 1125846 h 1125846"/>
              <a:gd name="connsiteX0" fmla="*/ 548117 w 2777898"/>
              <a:gd name="connsiteY0" fmla="*/ 1016559 h 1125846"/>
              <a:gd name="connsiteX1" fmla="*/ 720078 w 2777898"/>
              <a:gd name="connsiteY1" fmla="*/ 1038539 h 1125846"/>
              <a:gd name="connsiteX2" fmla="*/ 548117 w 2777898"/>
              <a:gd name="connsiteY2" fmla="*/ 1016559 h 1125846"/>
              <a:gd name="connsiteX0" fmla="*/ 1007039 w 2777898"/>
              <a:gd name="connsiteY0" fmla="*/ 1083935 h 1125846"/>
              <a:gd name="connsiteX1" fmla="*/ 917361 w 2777898"/>
              <a:gd name="connsiteY1" fmla="*/ 994257 h 1125846"/>
              <a:gd name="connsiteX2" fmla="*/ 1007039 w 2777898"/>
              <a:gd name="connsiteY2" fmla="*/ 1083935 h 1125846"/>
              <a:gd name="connsiteX0" fmla="*/ 4729 w 43256"/>
              <a:gd name="connsiteY0" fmla="*/ 26036 h 45195"/>
              <a:gd name="connsiteX1" fmla="*/ 2196 w 43256"/>
              <a:gd name="connsiteY1" fmla="*/ 25239 h 45195"/>
              <a:gd name="connsiteX2" fmla="*/ 6964 w 43256"/>
              <a:gd name="connsiteY2" fmla="*/ 34758 h 45195"/>
              <a:gd name="connsiteX3" fmla="*/ 5856 w 43256"/>
              <a:gd name="connsiteY3" fmla="*/ 35139 h 45195"/>
              <a:gd name="connsiteX4" fmla="*/ 16514 w 43256"/>
              <a:gd name="connsiteY4" fmla="*/ 38949 h 45195"/>
              <a:gd name="connsiteX5" fmla="*/ 15846 w 43256"/>
              <a:gd name="connsiteY5" fmla="*/ 37209 h 45195"/>
              <a:gd name="connsiteX6" fmla="*/ 28863 w 43256"/>
              <a:gd name="connsiteY6" fmla="*/ 34610 h 45195"/>
              <a:gd name="connsiteX7" fmla="*/ 28596 w 43256"/>
              <a:gd name="connsiteY7" fmla="*/ 36519 h 45195"/>
              <a:gd name="connsiteX8" fmla="*/ 34165 w 43256"/>
              <a:gd name="connsiteY8" fmla="*/ 22813 h 45195"/>
              <a:gd name="connsiteX9" fmla="*/ 37416 w 43256"/>
              <a:gd name="connsiteY9" fmla="*/ 29949 h 45195"/>
              <a:gd name="connsiteX10" fmla="*/ 41834 w 43256"/>
              <a:gd name="connsiteY10" fmla="*/ 15213 h 45195"/>
              <a:gd name="connsiteX11" fmla="*/ 40386 w 43256"/>
              <a:gd name="connsiteY11" fmla="*/ 17889 h 45195"/>
              <a:gd name="connsiteX12" fmla="*/ 38360 w 43256"/>
              <a:gd name="connsiteY12" fmla="*/ 5285 h 45195"/>
              <a:gd name="connsiteX13" fmla="*/ 38436 w 43256"/>
              <a:gd name="connsiteY13" fmla="*/ 6549 h 45195"/>
              <a:gd name="connsiteX14" fmla="*/ 29114 w 43256"/>
              <a:gd name="connsiteY14" fmla="*/ 3811 h 45195"/>
              <a:gd name="connsiteX15" fmla="*/ 29856 w 43256"/>
              <a:gd name="connsiteY15" fmla="*/ 2199 h 45195"/>
              <a:gd name="connsiteX16" fmla="*/ 22177 w 43256"/>
              <a:gd name="connsiteY16" fmla="*/ 4579 h 45195"/>
              <a:gd name="connsiteX17" fmla="*/ 22536 w 43256"/>
              <a:gd name="connsiteY17" fmla="*/ 3189 h 45195"/>
              <a:gd name="connsiteX18" fmla="*/ 14036 w 43256"/>
              <a:gd name="connsiteY18" fmla="*/ 5051 h 45195"/>
              <a:gd name="connsiteX19" fmla="*/ 15336 w 43256"/>
              <a:gd name="connsiteY19" fmla="*/ 6399 h 45195"/>
              <a:gd name="connsiteX20" fmla="*/ 4163 w 43256"/>
              <a:gd name="connsiteY20" fmla="*/ 15648 h 45195"/>
              <a:gd name="connsiteX21" fmla="*/ 3936 w 43256"/>
              <a:gd name="connsiteY21" fmla="*/ 14229 h 45195"/>
              <a:gd name="connsiteX0" fmla="*/ 3936 w 43256"/>
              <a:gd name="connsiteY0" fmla="*/ 14229 h 45195"/>
              <a:gd name="connsiteX1" fmla="*/ 5659 w 43256"/>
              <a:gd name="connsiteY1" fmla="*/ 6766 h 45195"/>
              <a:gd name="connsiteX2" fmla="*/ 14041 w 43256"/>
              <a:gd name="connsiteY2" fmla="*/ 5061 h 45195"/>
              <a:gd name="connsiteX3" fmla="*/ 22492 w 43256"/>
              <a:gd name="connsiteY3" fmla="*/ 3291 h 45195"/>
              <a:gd name="connsiteX4" fmla="*/ 25785 w 43256"/>
              <a:gd name="connsiteY4" fmla="*/ 59 h 45195"/>
              <a:gd name="connsiteX5" fmla="*/ 29869 w 43256"/>
              <a:gd name="connsiteY5" fmla="*/ 2340 h 45195"/>
              <a:gd name="connsiteX6" fmla="*/ 35499 w 43256"/>
              <a:gd name="connsiteY6" fmla="*/ 549 h 45195"/>
              <a:gd name="connsiteX7" fmla="*/ 38354 w 43256"/>
              <a:gd name="connsiteY7" fmla="*/ 5435 h 45195"/>
              <a:gd name="connsiteX8" fmla="*/ 42018 w 43256"/>
              <a:gd name="connsiteY8" fmla="*/ 10177 h 45195"/>
              <a:gd name="connsiteX9" fmla="*/ 41854 w 43256"/>
              <a:gd name="connsiteY9" fmla="*/ 15319 h 45195"/>
              <a:gd name="connsiteX10" fmla="*/ 43052 w 43256"/>
              <a:gd name="connsiteY10" fmla="*/ 23181 h 45195"/>
              <a:gd name="connsiteX11" fmla="*/ 37440 w 43256"/>
              <a:gd name="connsiteY11" fmla="*/ 30063 h 45195"/>
              <a:gd name="connsiteX12" fmla="*/ 35431 w 43256"/>
              <a:gd name="connsiteY12" fmla="*/ 35960 h 45195"/>
              <a:gd name="connsiteX13" fmla="*/ 28591 w 43256"/>
              <a:gd name="connsiteY13" fmla="*/ 36674 h 45195"/>
              <a:gd name="connsiteX14" fmla="*/ 23703 w 43256"/>
              <a:gd name="connsiteY14" fmla="*/ 42965 h 45195"/>
              <a:gd name="connsiteX15" fmla="*/ 16516 w 43256"/>
              <a:gd name="connsiteY15" fmla="*/ 39125 h 45195"/>
              <a:gd name="connsiteX16" fmla="*/ 5840 w 43256"/>
              <a:gd name="connsiteY16" fmla="*/ 35331 h 45195"/>
              <a:gd name="connsiteX17" fmla="*/ 1146 w 43256"/>
              <a:gd name="connsiteY17" fmla="*/ 31109 h 45195"/>
              <a:gd name="connsiteX18" fmla="*/ 2149 w 43256"/>
              <a:gd name="connsiteY18" fmla="*/ 25410 h 45195"/>
              <a:gd name="connsiteX19" fmla="*/ 31 w 43256"/>
              <a:gd name="connsiteY19" fmla="*/ 19563 h 45195"/>
              <a:gd name="connsiteX20" fmla="*/ 3899 w 43256"/>
              <a:gd name="connsiteY20" fmla="*/ 14366 h 45195"/>
              <a:gd name="connsiteX21" fmla="*/ 3936 w 43256"/>
              <a:gd name="connsiteY21" fmla="*/ 14229 h 45195"/>
              <a:gd name="connsiteX0" fmla="*/ 1039937 w 2777898"/>
              <a:gd name="connsiteY0" fmla="*/ 1125846 h 1125846"/>
              <a:gd name="connsiteX1" fmla="*/ 1201617 w 2777898"/>
              <a:gd name="connsiteY1" fmla="*/ 1014228 h 1125846"/>
              <a:gd name="connsiteX2" fmla="*/ 1039937 w 2777898"/>
              <a:gd name="connsiteY2" fmla="*/ 1125846 h 1125846"/>
              <a:gd name="connsiteX0" fmla="*/ 548117 w 2777898"/>
              <a:gd name="connsiteY0" fmla="*/ 1016559 h 1125846"/>
              <a:gd name="connsiteX1" fmla="*/ 720078 w 2777898"/>
              <a:gd name="connsiteY1" fmla="*/ 1038539 h 1125846"/>
              <a:gd name="connsiteX2" fmla="*/ 548117 w 2777898"/>
              <a:gd name="connsiteY2" fmla="*/ 1016559 h 1125846"/>
              <a:gd name="connsiteX0" fmla="*/ 981177 w 2777898"/>
              <a:gd name="connsiteY0" fmla="*/ 1002655 h 1125846"/>
              <a:gd name="connsiteX1" fmla="*/ 917361 w 2777898"/>
              <a:gd name="connsiteY1" fmla="*/ 994257 h 1125846"/>
              <a:gd name="connsiteX2" fmla="*/ 981177 w 2777898"/>
              <a:gd name="connsiteY2" fmla="*/ 1002655 h 1125846"/>
              <a:gd name="connsiteX0" fmla="*/ 4729 w 43256"/>
              <a:gd name="connsiteY0" fmla="*/ 26036 h 45195"/>
              <a:gd name="connsiteX1" fmla="*/ 2196 w 43256"/>
              <a:gd name="connsiteY1" fmla="*/ 25239 h 45195"/>
              <a:gd name="connsiteX2" fmla="*/ 6964 w 43256"/>
              <a:gd name="connsiteY2" fmla="*/ 34758 h 45195"/>
              <a:gd name="connsiteX3" fmla="*/ 5856 w 43256"/>
              <a:gd name="connsiteY3" fmla="*/ 35139 h 45195"/>
              <a:gd name="connsiteX4" fmla="*/ 16514 w 43256"/>
              <a:gd name="connsiteY4" fmla="*/ 38949 h 45195"/>
              <a:gd name="connsiteX5" fmla="*/ 15846 w 43256"/>
              <a:gd name="connsiteY5" fmla="*/ 37209 h 45195"/>
              <a:gd name="connsiteX6" fmla="*/ 28863 w 43256"/>
              <a:gd name="connsiteY6" fmla="*/ 34610 h 45195"/>
              <a:gd name="connsiteX7" fmla="*/ 28596 w 43256"/>
              <a:gd name="connsiteY7" fmla="*/ 36519 h 45195"/>
              <a:gd name="connsiteX8" fmla="*/ 34165 w 43256"/>
              <a:gd name="connsiteY8" fmla="*/ 22813 h 45195"/>
              <a:gd name="connsiteX9" fmla="*/ 37416 w 43256"/>
              <a:gd name="connsiteY9" fmla="*/ 29949 h 45195"/>
              <a:gd name="connsiteX10" fmla="*/ 41834 w 43256"/>
              <a:gd name="connsiteY10" fmla="*/ 15213 h 45195"/>
              <a:gd name="connsiteX11" fmla="*/ 40386 w 43256"/>
              <a:gd name="connsiteY11" fmla="*/ 17889 h 45195"/>
              <a:gd name="connsiteX12" fmla="*/ 38360 w 43256"/>
              <a:gd name="connsiteY12" fmla="*/ 5285 h 45195"/>
              <a:gd name="connsiteX13" fmla="*/ 38436 w 43256"/>
              <a:gd name="connsiteY13" fmla="*/ 6549 h 45195"/>
              <a:gd name="connsiteX14" fmla="*/ 29114 w 43256"/>
              <a:gd name="connsiteY14" fmla="*/ 3811 h 45195"/>
              <a:gd name="connsiteX15" fmla="*/ 29856 w 43256"/>
              <a:gd name="connsiteY15" fmla="*/ 2199 h 45195"/>
              <a:gd name="connsiteX16" fmla="*/ 22177 w 43256"/>
              <a:gd name="connsiteY16" fmla="*/ 4579 h 45195"/>
              <a:gd name="connsiteX17" fmla="*/ 22536 w 43256"/>
              <a:gd name="connsiteY17" fmla="*/ 3189 h 45195"/>
              <a:gd name="connsiteX18" fmla="*/ 14036 w 43256"/>
              <a:gd name="connsiteY18" fmla="*/ 5051 h 45195"/>
              <a:gd name="connsiteX19" fmla="*/ 15336 w 43256"/>
              <a:gd name="connsiteY19" fmla="*/ 6399 h 45195"/>
              <a:gd name="connsiteX20" fmla="*/ 4163 w 43256"/>
              <a:gd name="connsiteY20" fmla="*/ 15648 h 45195"/>
              <a:gd name="connsiteX21" fmla="*/ 3936 w 43256"/>
              <a:gd name="connsiteY21" fmla="*/ 14229 h 45195"/>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115675 w 2777898"/>
              <a:gd name="connsiteY0" fmla="*/ 1018704 h 1076622"/>
              <a:gd name="connsiteX1" fmla="*/ 1201617 w 2777898"/>
              <a:gd name="connsiteY1" fmla="*/ 1014228 h 1076622"/>
              <a:gd name="connsiteX2" fmla="*/ 1115675 w 2777898"/>
              <a:gd name="connsiteY2" fmla="*/ 1018704 h 1076622"/>
              <a:gd name="connsiteX0" fmla="*/ 548117 w 2777898"/>
              <a:gd name="connsiteY0" fmla="*/ 1016559 h 1076622"/>
              <a:gd name="connsiteX1" fmla="*/ 720078 w 2777898"/>
              <a:gd name="connsiteY1" fmla="*/ 1038539 h 1076622"/>
              <a:gd name="connsiteX2" fmla="*/ 548117 w 2777898"/>
              <a:gd name="connsiteY2" fmla="*/ 1016559 h 1076622"/>
              <a:gd name="connsiteX0" fmla="*/ 981177 w 2777898"/>
              <a:gd name="connsiteY0" fmla="*/ 1002655 h 1076622"/>
              <a:gd name="connsiteX1" fmla="*/ 917361 w 2777898"/>
              <a:gd name="connsiteY1" fmla="*/ 994257 h 1076622"/>
              <a:gd name="connsiteX2" fmla="*/ 981177 w 2777898"/>
              <a:gd name="connsiteY2" fmla="*/ 1002655 h 1076622"/>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777898" h="1076622">
                <a:moveTo>
                  <a:pt x="1115675" y="1018704"/>
                </a:moveTo>
                <a:lnTo>
                  <a:pt x="1201617" y="1014228"/>
                </a:lnTo>
                <a:cubicBezTo>
                  <a:pt x="1201617" y="997719"/>
                  <a:pt x="1115675" y="1018704"/>
                  <a:pt x="1115675" y="1018704"/>
                </a:cubicBezTo>
                <a:close/>
              </a:path>
              <a:path w="2777898" h="1076622">
                <a:moveTo>
                  <a:pt x="548117" y="1016559"/>
                </a:moveTo>
                <a:lnTo>
                  <a:pt x="720078" y="1038539"/>
                </a:lnTo>
                <a:lnTo>
                  <a:pt x="548117" y="1016559"/>
                </a:lnTo>
                <a:close/>
              </a:path>
              <a:path w="2777898" h="1076622">
                <a:moveTo>
                  <a:pt x="981177" y="1002655"/>
                </a:moveTo>
                <a:lnTo>
                  <a:pt x="917361" y="994257"/>
                </a:lnTo>
                <a:cubicBezTo>
                  <a:pt x="917361" y="994257"/>
                  <a:pt x="981177" y="953127"/>
                  <a:pt x="981177" y="1002655"/>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gradFill flip="none" rotWithShape="1">
            <a:gsLst>
              <a:gs pos="8000">
                <a:schemeClr val="tx1">
                  <a:lumMod val="65000"/>
                  <a:lumOff val="35000"/>
                </a:schemeClr>
              </a:gs>
              <a:gs pos="50000">
                <a:schemeClr val="bg1">
                  <a:shade val="67500"/>
                  <a:satMod val="115000"/>
                </a:schemeClr>
              </a:gs>
              <a:gs pos="100000">
                <a:schemeClr val="bg1">
                  <a:shade val="100000"/>
                  <a:satMod val="115000"/>
                </a:schemeClr>
              </a:gs>
            </a:gsLst>
            <a:lin ang="156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a:t>
            </a:r>
            <a:endParaRPr lang="en-US" dirty="0"/>
          </a:p>
        </p:txBody>
      </p:sp>
    </p:spTree>
    <p:extLst>
      <p:ext uri="{BB962C8B-B14F-4D97-AF65-F5344CB8AC3E}">
        <p14:creationId xmlns:p14="http://schemas.microsoft.com/office/powerpoint/2010/main" val="329900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500"/>
                                        <p:tgtEl>
                                          <p:spTgt spid="8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1" repeatCount="indefinite"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up)">
                                      <p:cBhvr>
                                        <p:cTn id="19" dur="500"/>
                                        <p:tgtEl>
                                          <p:spTgt spid="72"/>
                                        </p:tgtEl>
                                      </p:cBhvr>
                                    </p:animEffect>
                                  </p:childTnLst>
                                </p:cTn>
                              </p:par>
                              <p:par>
                                <p:cTn id="20" presetID="22" presetClass="entr" presetSubtype="1" repeatCount="indefinite"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up)">
                                      <p:cBhvr>
                                        <p:cTn id="22" dur="750"/>
                                        <p:tgtEl>
                                          <p:spTgt spid="69"/>
                                        </p:tgtEl>
                                      </p:cBhvr>
                                    </p:animEffect>
                                  </p:childTnLst>
                                </p:cTn>
                              </p:par>
                              <p:par>
                                <p:cTn id="23" presetID="22" presetClass="entr" presetSubtype="1" repeatCount="indefinite" fill="hold" nodeType="withEffect">
                                  <p:stCondLst>
                                    <p:cond delay="250"/>
                                  </p:stCondLst>
                                  <p:childTnLst>
                                    <p:set>
                                      <p:cBhvr>
                                        <p:cTn id="24" dur="1" fill="hold">
                                          <p:stCondLst>
                                            <p:cond delay="0"/>
                                          </p:stCondLst>
                                        </p:cTn>
                                        <p:tgtEl>
                                          <p:spTgt spid="77"/>
                                        </p:tgtEl>
                                        <p:attrNameLst>
                                          <p:attrName>style.visibility</p:attrName>
                                        </p:attrNameLst>
                                      </p:cBhvr>
                                      <p:to>
                                        <p:strVal val="visible"/>
                                      </p:to>
                                    </p:set>
                                    <p:animEffect transition="in" filter="wipe(up)">
                                      <p:cBhvr>
                                        <p:cTn id="25" dur="500"/>
                                        <p:tgtEl>
                                          <p:spTgt spid="77"/>
                                        </p:tgtEl>
                                      </p:cBhvr>
                                    </p:animEffect>
                                  </p:childTnLst>
                                </p:cTn>
                              </p:par>
                              <p:par>
                                <p:cTn id="26" presetID="22" presetClass="entr" presetSubtype="1" repeatCount="indefinite"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up)">
                                      <p:cBhvr>
                                        <p:cTn id="28" dur="750"/>
                                        <p:tgtEl>
                                          <p:spTgt spid="73"/>
                                        </p:tgtEl>
                                      </p:cBhvr>
                                    </p:animEffect>
                                  </p:childTnLst>
                                </p:cTn>
                              </p:par>
                              <p:par>
                                <p:cTn id="29" presetID="22" presetClass="entr" presetSubtype="1" repeatCount="indefinite"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wipe(up)">
                                      <p:cBhvr>
                                        <p:cTn id="31" dur="500"/>
                                        <p:tgtEl>
                                          <p:spTgt spid="74"/>
                                        </p:tgtEl>
                                      </p:cBhvr>
                                    </p:animEffect>
                                  </p:childTnLst>
                                </p:cTn>
                              </p:par>
                              <p:par>
                                <p:cTn id="32" presetID="22" presetClass="entr" presetSubtype="1" repeatCount="indefinite" fill="hold" nodeType="withEffect">
                                  <p:stCondLst>
                                    <p:cond delay="250"/>
                                  </p:stCondLst>
                                  <p:childTnLst>
                                    <p:set>
                                      <p:cBhvr>
                                        <p:cTn id="33" dur="1" fill="hold">
                                          <p:stCondLst>
                                            <p:cond delay="0"/>
                                          </p:stCondLst>
                                        </p:cTn>
                                        <p:tgtEl>
                                          <p:spTgt spid="75"/>
                                        </p:tgtEl>
                                        <p:attrNameLst>
                                          <p:attrName>style.visibility</p:attrName>
                                        </p:attrNameLst>
                                      </p:cBhvr>
                                      <p:to>
                                        <p:strVal val="visible"/>
                                      </p:to>
                                    </p:set>
                                    <p:animEffect transition="in" filter="wipe(up)">
                                      <p:cBhvr>
                                        <p:cTn id="34" dur="500"/>
                                        <p:tgtEl>
                                          <p:spTgt spid="75"/>
                                        </p:tgtEl>
                                      </p:cBhvr>
                                    </p:animEffect>
                                  </p:childTnLst>
                                </p:cTn>
                              </p:par>
                              <p:par>
                                <p:cTn id="35" presetID="22" presetClass="entr" presetSubtype="1" repeatCount="indefinite"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up)">
                                      <p:cBhvr>
                                        <p:cTn id="37" dur="750"/>
                                        <p:tgtEl>
                                          <p:spTgt spid="78"/>
                                        </p:tgtEl>
                                      </p:cBhvr>
                                    </p:animEffect>
                                  </p:childTnLst>
                                </p:cTn>
                              </p:par>
                              <p:par>
                                <p:cTn id="38" presetID="22" presetClass="entr" presetSubtype="1" repeatCount="indefinite" fill="hold" nodeType="withEffect">
                                  <p:stCondLst>
                                    <p:cond delay="250"/>
                                  </p:stCondLst>
                                  <p:childTnLst>
                                    <p:set>
                                      <p:cBhvr>
                                        <p:cTn id="39" dur="1" fill="hold">
                                          <p:stCondLst>
                                            <p:cond delay="0"/>
                                          </p:stCondLst>
                                        </p:cTn>
                                        <p:tgtEl>
                                          <p:spTgt spid="76"/>
                                        </p:tgtEl>
                                        <p:attrNameLst>
                                          <p:attrName>style.visibility</p:attrName>
                                        </p:attrNameLst>
                                      </p:cBhvr>
                                      <p:to>
                                        <p:strVal val="visible"/>
                                      </p:to>
                                    </p:set>
                                    <p:animEffect transition="in" filter="wipe(up)">
                                      <p:cBhvr>
                                        <p:cTn id="40" dur="500"/>
                                        <p:tgtEl>
                                          <p:spTgt spid="76"/>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childTnLst>
                                </p:cTn>
                              </p:par>
                            </p:childTnLst>
                          </p:cTn>
                        </p:par>
                        <p:par>
                          <p:cTn id="45" fill="hold">
                            <p:stCondLst>
                              <p:cond delay="2750"/>
                            </p:stCondLst>
                            <p:childTnLst>
                              <p:par>
                                <p:cTn id="46" presetID="22" presetClass="entr" presetSubtype="2" repeatCount="indefinite"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par>
                                <p:cTn id="49" presetID="22" presetClass="entr" presetSubtype="2" repeatCount="indefinite"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right)">
                                      <p:cBhvr>
                                        <p:cTn id="51" dur="750"/>
                                        <p:tgtEl>
                                          <p:spTgt spid="51"/>
                                        </p:tgtEl>
                                      </p:cBhvr>
                                    </p:animEffect>
                                  </p:childTnLst>
                                </p:cTn>
                              </p:par>
                              <p:par>
                                <p:cTn id="52" presetID="22" presetClass="entr" presetSubtype="2" repeatCount="indefinite" fill="hold" grpId="0" nodeType="withEffect">
                                  <p:stCondLst>
                                    <p:cond delay="250"/>
                                  </p:stCondLst>
                                  <p:childTnLst>
                                    <p:set>
                                      <p:cBhvr>
                                        <p:cTn id="53" dur="1" fill="hold">
                                          <p:stCondLst>
                                            <p:cond delay="0"/>
                                          </p:stCondLst>
                                        </p:cTn>
                                        <p:tgtEl>
                                          <p:spTgt spid="50"/>
                                        </p:tgtEl>
                                        <p:attrNameLst>
                                          <p:attrName>style.visibility</p:attrName>
                                        </p:attrNameLst>
                                      </p:cBhvr>
                                      <p:to>
                                        <p:strVal val="visible"/>
                                      </p:to>
                                    </p:set>
                                    <p:animEffect transition="in" filter="wipe(right)">
                                      <p:cBhvr>
                                        <p:cTn id="54" dur="500"/>
                                        <p:tgtEl>
                                          <p:spTgt spid="50"/>
                                        </p:tgtEl>
                                      </p:cBhvr>
                                    </p:animEffect>
                                  </p:childTnLst>
                                </p:cTn>
                              </p:par>
                            </p:childTnLst>
                          </p:cTn>
                        </p:par>
                        <p:par>
                          <p:cTn id="55" fill="hold">
                            <p:stCondLst>
                              <p:cond delay="3500"/>
                            </p:stCondLst>
                            <p:childTnLst>
                              <p:par>
                                <p:cTn id="56" presetID="22" presetClass="entr" presetSubtype="1" repeatCount="indefinite" fill="hold" nodeType="after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ipe(up)">
                                      <p:cBhvr>
                                        <p:cTn id="58" dur="500"/>
                                        <p:tgtEl>
                                          <p:spTgt spid="68"/>
                                        </p:tgtEl>
                                      </p:cBhvr>
                                    </p:animEffect>
                                  </p:childTnLst>
                                </p:cTn>
                              </p:par>
                              <p:par>
                                <p:cTn id="59" presetID="22" presetClass="entr" presetSubtype="1" repeatCount="indefinite" fill="hold" nodeType="withEffect">
                                  <p:stCondLst>
                                    <p:cond delay="250"/>
                                  </p:stCondLst>
                                  <p:childTnLst>
                                    <p:set>
                                      <p:cBhvr>
                                        <p:cTn id="60" dur="1" fill="hold">
                                          <p:stCondLst>
                                            <p:cond delay="0"/>
                                          </p:stCondLst>
                                        </p:cTn>
                                        <p:tgtEl>
                                          <p:spTgt spid="71"/>
                                        </p:tgtEl>
                                        <p:attrNameLst>
                                          <p:attrName>style.visibility</p:attrName>
                                        </p:attrNameLst>
                                      </p:cBhvr>
                                      <p:to>
                                        <p:strVal val="visible"/>
                                      </p:to>
                                    </p:set>
                                    <p:animEffect transition="in" filter="wipe(up)">
                                      <p:cBhvr>
                                        <p:cTn id="61" dur="500"/>
                                        <p:tgtEl>
                                          <p:spTgt spid="71"/>
                                        </p:tgtEl>
                                      </p:cBhvr>
                                    </p:animEffect>
                                  </p:childTnLst>
                                </p:cTn>
                              </p:par>
                              <p:par>
                                <p:cTn id="62" presetID="22" presetClass="entr" presetSubtype="1" repeatCount="indefinite" fill="hold"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wipe(up)">
                                      <p:cBhvr>
                                        <p:cTn id="6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0" grpId="0" animBg="1"/>
      <p:bldP spid="51" grpId="0" animBg="1"/>
      <p:bldP spid="2"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0C76079F-CE12-439C-9A90-5D30011907FD}"/>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8A1069CC-472B-4C7F-9441-2D507EAD7F8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539682ED-0172-4D2D-8B36-43B752C8A3E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4FA6F581-B8B5-4670-AA25-0D42231837C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1BD44D5B-C195-44D7-BAAF-BF2B492785E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F82B731B-799E-4E8B-80C5-FA76F175C30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70E1BA5B-F16A-43BF-B283-4ECB90A8CAF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D959D45E-DDE5-408B-897E-BA448DC0A52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67C5B8A5-1666-4195-8E41-A9502C2F7812}"/>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231781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E01910D6-DFD6-46BE-A38E-18FE4B119638}"/>
              </a:ext>
            </a:extLst>
          </p:cNvPr>
          <p:cNvSpPr txBox="1"/>
          <p:nvPr/>
        </p:nvSpPr>
        <p:spPr>
          <a:xfrm>
            <a:off x="3541524" y="3096961"/>
            <a:ext cx="2736298"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rPr>
              <a:t>mission</a:t>
            </a:r>
          </a:p>
        </p:txBody>
      </p:sp>
      <p:sp>
        <p:nvSpPr>
          <p:cNvPr id="6" name="TextBox 5">
            <a:extLst>
              <a:ext uri="{FF2B5EF4-FFF2-40B4-BE49-F238E27FC236}">
                <a16:creationId xmlns:a16="http://schemas.microsoft.com/office/drawing/2014/main" id="{AFF862D2-6FE4-49C5-9D0E-617196FF6371}"/>
              </a:ext>
            </a:extLst>
          </p:cNvPr>
          <p:cNvSpPr txBox="1"/>
          <p:nvPr/>
        </p:nvSpPr>
        <p:spPr>
          <a:xfrm>
            <a:off x="3001522" y="3101005"/>
            <a:ext cx="1176497" cy="742309"/>
          </a:xfrm>
          <a:prstGeom prst="rect">
            <a:avLst/>
          </a:prstGeom>
          <a:noFill/>
        </p:spPr>
        <p:txBody>
          <a:bodyPr wrap="square" rtlCol="0">
            <a:spAutoFit/>
          </a:bodyPr>
          <a:lstStyle/>
          <a:p>
            <a:pPr algn="l"/>
            <a:r>
              <a:rPr lang="en-US" sz="4400" dirty="0">
                <a:solidFill>
                  <a:schemeClr val="bg1"/>
                </a:solidFill>
                <a:effectLst>
                  <a:outerShdw blurRad="38100" dist="38100" dir="2700000" algn="tl">
                    <a:srgbClr val="000000">
                      <a:alpha val="43137"/>
                    </a:srgbClr>
                  </a:outerShdw>
                </a:effectLst>
              </a:rPr>
              <a:t>com</a:t>
            </a:r>
          </a:p>
        </p:txBody>
      </p:sp>
      <p:sp>
        <p:nvSpPr>
          <p:cNvPr id="39" name="TextBox 38">
            <a:extLst>
              <a:ext uri="{FF2B5EF4-FFF2-40B4-BE49-F238E27FC236}">
                <a16:creationId xmlns:a16="http://schemas.microsoft.com/office/drawing/2014/main" id="{4A4B25A5-FDDC-4D12-B096-CB7C727A76BB}"/>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85192" y="634482"/>
            <a:ext cx="823582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Which is greater?</a:t>
            </a:r>
          </a:p>
        </p:txBody>
      </p:sp>
      <p:sp>
        <p:nvSpPr>
          <p:cNvPr id="32" name="TextBox 31">
            <a:extLst>
              <a:ext uri="{FF2B5EF4-FFF2-40B4-BE49-F238E27FC236}">
                <a16:creationId xmlns:a16="http://schemas.microsoft.com/office/drawing/2014/main" id="{C5AEAAA8-BD30-4909-814F-5A0D6B774F6B}"/>
              </a:ext>
            </a:extLst>
          </p:cNvPr>
          <p:cNvSpPr txBox="1"/>
          <p:nvPr/>
        </p:nvSpPr>
        <p:spPr>
          <a:xfrm>
            <a:off x="5659889" y="3062934"/>
            <a:ext cx="587568" cy="830997"/>
          </a:xfrm>
          <a:prstGeom prst="rect">
            <a:avLst/>
          </a:prstGeom>
          <a:noFill/>
        </p:spPr>
        <p:txBody>
          <a:bodyPr wrap="square" rtlCol="0">
            <a:spAutoFit/>
          </a:bodyPr>
          <a:lstStyle/>
          <a:p>
            <a:pPr algn="ctr"/>
            <a:r>
              <a:rPr lang="en-US" sz="4800" dirty="0">
                <a:solidFill>
                  <a:schemeClr val="accent4">
                    <a:lumMod val="40000"/>
                    <a:lumOff val="60000"/>
                  </a:schemeClr>
                </a:solidFill>
                <a:effectLst>
                  <a:outerShdw blurRad="38100" dist="38100" dir="2700000" algn="tl">
                    <a:srgbClr val="000000">
                      <a:alpha val="43137"/>
                    </a:srgbClr>
                  </a:outerShdw>
                </a:effectLst>
              </a:rPr>
              <a:t>?</a:t>
            </a:r>
          </a:p>
        </p:txBody>
      </p:sp>
      <p:sp>
        <p:nvSpPr>
          <p:cNvPr id="30" name="TextBox 29">
            <a:extLst>
              <a:ext uri="{FF2B5EF4-FFF2-40B4-BE49-F238E27FC236}">
                <a16:creationId xmlns:a16="http://schemas.microsoft.com/office/drawing/2014/main" id="{B819AA65-EEC9-46D9-8A66-2593F8472792}"/>
              </a:ext>
            </a:extLst>
          </p:cNvPr>
          <p:cNvSpPr txBox="1"/>
          <p:nvPr/>
        </p:nvSpPr>
        <p:spPr>
          <a:xfrm>
            <a:off x="3543797" y="1846619"/>
            <a:ext cx="1845265" cy="769441"/>
          </a:xfrm>
          <a:prstGeom prst="rect">
            <a:avLst/>
          </a:prstGeom>
          <a:noFill/>
        </p:spPr>
        <p:txBody>
          <a:bodyPr wrap="square" rtlCol="0">
            <a:spAutoFit/>
          </a:bodyPr>
          <a:lstStyle/>
          <a:p>
            <a:pPr algn="ctr"/>
            <a:r>
              <a:rPr lang="en-US" sz="4400" dirty="0">
                <a:solidFill>
                  <a:schemeClr val="accent4">
                    <a:lumMod val="60000"/>
                    <a:lumOff val="40000"/>
                  </a:schemeClr>
                </a:solidFill>
                <a:effectLst>
                  <a:outerShdw blurRad="38100" dist="38100" dir="2700000" algn="tl">
                    <a:srgbClr val="000000">
                      <a:alpha val="43137"/>
                    </a:srgbClr>
                  </a:outerShdw>
                </a:effectLst>
              </a:rPr>
              <a:t>or the</a:t>
            </a:r>
          </a:p>
        </p:txBody>
      </p:sp>
      <p:grpSp>
        <p:nvGrpSpPr>
          <p:cNvPr id="27" name="Group 26">
            <a:extLst>
              <a:ext uri="{FF2B5EF4-FFF2-40B4-BE49-F238E27FC236}">
                <a16:creationId xmlns:a16="http://schemas.microsoft.com/office/drawing/2014/main" id="{2AFAC2CF-8850-4502-B297-37816D167948}"/>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02161638-4D85-40EE-BDFF-81FBF68351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31" name="Picture 30">
              <a:extLst>
                <a:ext uri="{FF2B5EF4-FFF2-40B4-BE49-F238E27FC236}">
                  <a16:creationId xmlns:a16="http://schemas.microsoft.com/office/drawing/2014/main" id="{057A9FDD-388A-4C41-B7C2-AEBF9370A73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4" name="Picture 33">
              <a:extLst>
                <a:ext uri="{FF2B5EF4-FFF2-40B4-BE49-F238E27FC236}">
                  <a16:creationId xmlns:a16="http://schemas.microsoft.com/office/drawing/2014/main" id="{76676BDE-395F-42D9-A6F3-3F166DB6339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5" name="Picture 34">
              <a:extLst>
                <a:ext uri="{FF2B5EF4-FFF2-40B4-BE49-F238E27FC236}">
                  <a16:creationId xmlns:a16="http://schemas.microsoft.com/office/drawing/2014/main" id="{AF51F122-2AF4-462F-8F93-C2A7F53705B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6" name="Picture 35">
              <a:extLst>
                <a:ext uri="{FF2B5EF4-FFF2-40B4-BE49-F238E27FC236}">
                  <a16:creationId xmlns:a16="http://schemas.microsoft.com/office/drawing/2014/main" id="{075113DD-A8EA-4EA8-A7E4-DE146E3E073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7" name="Picture 36">
            <a:extLst>
              <a:ext uri="{FF2B5EF4-FFF2-40B4-BE49-F238E27FC236}">
                <a16:creationId xmlns:a16="http://schemas.microsoft.com/office/drawing/2014/main" id="{C6E01FE9-C0F2-4CDC-BDED-A31C15C081BF}"/>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8" name="Picture 37">
            <a:extLst>
              <a:ext uri="{FF2B5EF4-FFF2-40B4-BE49-F238E27FC236}">
                <a16:creationId xmlns:a16="http://schemas.microsoft.com/office/drawing/2014/main" id="{FD019D6A-FC92-427B-95AB-533A2C702FB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1B5FCD38-BC33-4951-861B-4B01B30BE354}"/>
              </a:ext>
            </a:extLst>
          </p:cNvPr>
          <p:cNvSpPr txBox="1"/>
          <p:nvPr/>
        </p:nvSpPr>
        <p:spPr>
          <a:xfrm>
            <a:off x="3648727" y="3096974"/>
            <a:ext cx="498950" cy="846385"/>
          </a:xfrm>
          <a:prstGeom prst="rect">
            <a:avLst/>
          </a:prstGeom>
          <a:noFill/>
        </p:spPr>
        <p:txBody>
          <a:bodyPr wrap="square" rtlCol="0">
            <a:spAutoFit/>
          </a:bodyPr>
          <a:lstStyle/>
          <a:p>
            <a:pPr algn="l"/>
            <a:r>
              <a:rPr lang="en-US" sz="4400" dirty="0">
                <a:solidFill>
                  <a:schemeClr val="bg1"/>
                </a:solidFill>
                <a:effectLst>
                  <a:outerShdw blurRad="38100" dist="38100" dir="2700000" algn="tl">
                    <a:srgbClr val="000000">
                      <a:alpha val="43137"/>
                    </a:srgbClr>
                  </a:outerShdw>
                </a:effectLst>
              </a:rPr>
              <a:t>o</a:t>
            </a:r>
          </a:p>
        </p:txBody>
      </p:sp>
      <p:sp>
        <p:nvSpPr>
          <p:cNvPr id="7" name="TextBox 6">
            <a:extLst>
              <a:ext uri="{FF2B5EF4-FFF2-40B4-BE49-F238E27FC236}">
                <a16:creationId xmlns:a16="http://schemas.microsoft.com/office/drawing/2014/main" id="{45826E97-B913-4BAF-944C-D6FAAAB9CA0C}"/>
              </a:ext>
            </a:extLst>
          </p:cNvPr>
          <p:cNvSpPr txBox="1"/>
          <p:nvPr/>
        </p:nvSpPr>
        <p:spPr>
          <a:xfrm>
            <a:off x="3877911" y="1850065"/>
            <a:ext cx="1144633" cy="769441"/>
          </a:xfrm>
          <a:prstGeom prst="rect">
            <a:avLst/>
          </a:prstGeom>
          <a:noFill/>
        </p:spPr>
        <p:txBody>
          <a:bodyPr wrap="square" rtlCol="0">
            <a:spAutoFit/>
          </a:bodyPr>
          <a:lstStyle/>
          <a:p>
            <a:pPr algn="ctr"/>
            <a:r>
              <a:rPr lang="en-US" sz="4400" dirty="0">
                <a:solidFill>
                  <a:schemeClr val="accent4">
                    <a:lumMod val="60000"/>
                    <a:lumOff val="40000"/>
                  </a:schemeClr>
                </a:solidFill>
                <a:effectLst>
                  <a:outerShdw blurRad="38100" dist="38100" dir="2700000" algn="tl">
                    <a:srgbClr val="000000">
                      <a:alpha val="43137"/>
                    </a:srgbClr>
                  </a:outerShdw>
                </a:effectLst>
              </a:rPr>
              <a:t>the</a:t>
            </a:r>
          </a:p>
        </p:txBody>
      </p:sp>
      <p:sp>
        <p:nvSpPr>
          <p:cNvPr id="8" name="TextBox 7">
            <a:extLst>
              <a:ext uri="{FF2B5EF4-FFF2-40B4-BE49-F238E27FC236}">
                <a16:creationId xmlns:a16="http://schemas.microsoft.com/office/drawing/2014/main" id="{EAF20916-B1B9-4166-9111-DDE7C1696A0B}"/>
              </a:ext>
            </a:extLst>
          </p:cNvPr>
          <p:cNvSpPr txBox="1"/>
          <p:nvPr/>
        </p:nvSpPr>
        <p:spPr>
          <a:xfrm>
            <a:off x="3529274" y="2460033"/>
            <a:ext cx="1762001"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rPr>
              <a:t>sin of</a:t>
            </a:r>
          </a:p>
        </p:txBody>
      </p:sp>
    </p:spTree>
    <p:extLst>
      <p:ext uri="{BB962C8B-B14F-4D97-AF65-F5344CB8AC3E}">
        <p14:creationId xmlns:p14="http://schemas.microsoft.com/office/powerpoint/2010/main" val="398855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1" nodeType="afterEffect">
                                  <p:stCondLst>
                                    <p:cond delay="0"/>
                                  </p:stCondLst>
                                  <p:iterate type="lt">
                                    <p:tmPct val="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iterate type="wd">
                                    <p:tmPct val="13000"/>
                                  </p:iterate>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xit" presetSubtype="0" fill="hold" grpId="1" nodeType="clickEffect">
                                  <p:stCondLst>
                                    <p:cond delay="0"/>
                                  </p:stCondLst>
                                  <p:iterate type="lt">
                                    <p:tmPct val="10000"/>
                                  </p:iterate>
                                  <p:childTnLst>
                                    <p:animEffect transition="out" filter="fade">
                                      <p:cBhvr>
                                        <p:cTn id="30" dur="500"/>
                                        <p:tgtEl>
                                          <p:spTgt spid="7"/>
                                        </p:tgtEl>
                                      </p:cBhvr>
                                    </p:animEffect>
                                    <p:anim calcmode="lin" valueType="num">
                                      <p:cBhvr>
                                        <p:cTn id="31" dur="5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500"/>
                                        <p:tgtEl>
                                          <p:spTgt spid="7"/>
                                        </p:tgtEl>
                                        <p:attrNameLst>
                                          <p:attrName>ppt_h</p:attrName>
                                        </p:attrNameLst>
                                      </p:cBhvr>
                                      <p:tavLst>
                                        <p:tav tm="0">
                                          <p:val>
                                            <p:strVal val="ppt_h"/>
                                          </p:val>
                                        </p:tav>
                                        <p:tav tm="100000">
                                          <p:val>
                                            <p:strVal val="ppt_h"/>
                                          </p:val>
                                        </p:tav>
                                      </p:tavLst>
                                    </p:anim>
                                    <p:set>
                                      <p:cBhvr>
                                        <p:cTn id="33" dur="1" fill="hold">
                                          <p:stCondLst>
                                            <p:cond delay="499"/>
                                          </p:stCondLst>
                                        </p:cTn>
                                        <p:tgtEl>
                                          <p:spTgt spid="7"/>
                                        </p:tgtEl>
                                        <p:attrNameLst>
                                          <p:attrName>style.visibility</p:attrName>
                                        </p:attrNameLst>
                                      </p:cBhvr>
                                      <p:to>
                                        <p:strVal val="hidden"/>
                                      </p:to>
                                    </p:set>
                                  </p:childTnLst>
                                </p:cTn>
                              </p:par>
                              <p:par>
                                <p:cTn id="34" presetID="45" presetClass="entr" presetSubtype="0" fill="hold" grpId="0" nodeType="withEffect">
                                  <p:stCondLst>
                                    <p:cond delay="250"/>
                                  </p:stCondLst>
                                  <p:iterate type="lt">
                                    <p:tmPct val="10000"/>
                                  </p:iterate>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anim calcmode="lin" valueType="num">
                                      <p:cBhvr>
                                        <p:cTn id="37" dur="500" fill="hold"/>
                                        <p:tgtEl>
                                          <p:spTgt spid="30"/>
                                        </p:tgtEl>
                                        <p:attrNameLst>
                                          <p:attrName>ppt_w</p:attrName>
                                        </p:attrNameLst>
                                      </p:cBhvr>
                                      <p:tavLst>
                                        <p:tav tm="0" fmla="#ppt_w*sin(2.5*pi*$)">
                                          <p:val>
                                            <p:fltVal val="0"/>
                                          </p:val>
                                        </p:tav>
                                        <p:tav tm="100000">
                                          <p:val>
                                            <p:fltVal val="1"/>
                                          </p:val>
                                        </p:tav>
                                      </p:tavLst>
                                    </p:anim>
                                    <p:anim calcmode="lin" valueType="num">
                                      <p:cBhvr>
                                        <p:cTn id="38" dur="500" fill="hold"/>
                                        <p:tgtEl>
                                          <p:spTgt spid="30"/>
                                        </p:tgtEl>
                                        <p:attrNameLst>
                                          <p:attrName>ppt_h</p:attrName>
                                        </p:attrNameLst>
                                      </p:cBhvr>
                                      <p:tavLst>
                                        <p:tav tm="0">
                                          <p:val>
                                            <p:strVal val="#ppt_h"/>
                                          </p:val>
                                        </p:tav>
                                        <p:tav tm="100000">
                                          <p:val>
                                            <p:strVal val="#ppt_h"/>
                                          </p:val>
                                        </p:tav>
                                      </p:tavLst>
                                    </p:anim>
                                  </p:childTnLst>
                                </p:cTn>
                              </p:par>
                            </p:childTnLst>
                          </p:cTn>
                        </p:par>
                        <p:par>
                          <p:cTn id="39" fill="hold">
                            <p:stCondLst>
                              <p:cond delay="950"/>
                            </p:stCondLst>
                            <p:childTnLst>
                              <p:par>
                                <p:cTn id="40" presetID="38" presetClass="exit" presetSubtype="0" accel="50000" fill="hold" grpId="0" nodeType="afterEffect">
                                  <p:stCondLst>
                                    <p:cond delay="0"/>
                                  </p:stCondLst>
                                  <p:iterate type="lt">
                                    <p:tmPct val="10000"/>
                                  </p:iterate>
                                  <p:childTnLst>
                                    <p:anim calcmode="lin" valueType="num">
                                      <p:cBhvr>
                                        <p:cTn id="41" dur="1000">
                                          <p:stCondLst>
                                            <p:cond delay="0"/>
                                          </p:stCondLst>
                                        </p:cTn>
                                        <p:tgtEl>
                                          <p:spTgt spid="6"/>
                                        </p:tgtEl>
                                        <p:attrNameLst>
                                          <p:attrName>style.rotation</p:attrName>
                                        </p:attrNameLst>
                                      </p:cBhvr>
                                      <p:tavLst>
                                        <p:tav tm="0">
                                          <p:val>
                                            <p:fltVal val="0"/>
                                          </p:val>
                                        </p:tav>
                                        <p:tav tm="100000">
                                          <p:val>
                                            <p:fltVal val="45"/>
                                          </p:val>
                                        </p:tav>
                                      </p:tavLst>
                                    </p:anim>
                                    <p:anim calcmode="lin" valueType="num">
                                      <p:cBhvr>
                                        <p:cTn id="42" dur="1000">
                                          <p:stCondLst>
                                            <p:cond delay="0"/>
                                          </p:stCondLst>
                                        </p:cTn>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38" presetClass="entr" presetSubtype="0" accel="50000" fill="hold" grpId="0" nodeType="withEffect">
                                  <p:stCondLst>
                                    <p:cond delay="500"/>
                                  </p:stCondLst>
                                  <p:iterate type="lt">
                                    <p:tmPct val="10000"/>
                                  </p:iterate>
                                  <p:childTnLst>
                                    <p:set>
                                      <p:cBhvr>
                                        <p:cTn id="45" dur="1" fill="hold">
                                          <p:stCondLst>
                                            <p:cond delay="0"/>
                                          </p:stCondLst>
                                        </p:cTn>
                                        <p:tgtEl>
                                          <p:spTgt spid="24"/>
                                        </p:tgtEl>
                                        <p:attrNameLst>
                                          <p:attrName>style.visibility</p:attrName>
                                        </p:attrNameLst>
                                      </p:cBhvr>
                                      <p:to>
                                        <p:strVal val="visible"/>
                                      </p:to>
                                    </p:set>
                                    <p:set>
                                      <p:cBhvr>
                                        <p:cTn id="46" dur="455" fill="hold">
                                          <p:stCondLst>
                                            <p:cond delay="0"/>
                                          </p:stCondLst>
                                        </p:cTn>
                                        <p:tgtEl>
                                          <p:spTgt spid="24"/>
                                        </p:tgtEl>
                                        <p:attrNameLst>
                                          <p:attrName>style.rotation</p:attrName>
                                        </p:attrNameLst>
                                      </p:cBhvr>
                                      <p:to>
                                        <p:strVal val="-45.0"/>
                                      </p:to>
                                    </p:set>
                                    <p:anim calcmode="lin" valueType="num">
                                      <p:cBhvr>
                                        <p:cTn id="47" dur="455" fill="hold">
                                          <p:stCondLst>
                                            <p:cond delay="455"/>
                                          </p:stCondLst>
                                        </p:cTn>
                                        <p:tgtEl>
                                          <p:spTgt spid="24"/>
                                        </p:tgtEl>
                                        <p:attrNameLst>
                                          <p:attrName>style.rotation</p:attrName>
                                        </p:attrNameLst>
                                      </p:cBhvr>
                                      <p:tavLst>
                                        <p:tav tm="0">
                                          <p:val>
                                            <p:fltVal val="-45"/>
                                          </p:val>
                                        </p:tav>
                                        <p:tav tm="69900">
                                          <p:val>
                                            <p:fltVal val="45"/>
                                          </p:val>
                                        </p:tav>
                                        <p:tav tm="100000">
                                          <p:val>
                                            <p:fltVal val="0"/>
                                          </p:val>
                                        </p:tav>
                                      </p:tavLst>
                                    </p:anim>
                                    <p:anim calcmode="lin" valueType="num">
                                      <p:cBhvr>
                                        <p:cTn id="48" dur="455" fill="hold">
                                          <p:stCondLst>
                                            <p:cond delay="0"/>
                                          </p:stCondLst>
                                        </p:cTn>
                                        <p:tgtEl>
                                          <p:spTgt spid="24"/>
                                        </p:tgtEl>
                                        <p:attrNameLst>
                                          <p:attrName>ppt_y</p:attrName>
                                        </p:attrNameLst>
                                      </p:cBhvr>
                                      <p:tavLst>
                                        <p:tav tm="0">
                                          <p:val>
                                            <p:strVal val="#ppt_y-1"/>
                                          </p:val>
                                        </p:tav>
                                        <p:tav tm="100000">
                                          <p:val>
                                            <p:strVal val="#ppt_y-(0.354*#ppt_w-0.172*#ppt_h)"/>
                                          </p:val>
                                        </p:tav>
                                      </p:tavLst>
                                    </p:anim>
                                    <p:anim calcmode="lin" valueType="num">
                                      <p:cBhvr>
                                        <p:cTn id="49" dur="156" decel="50000" autoRev="1" fill="hold">
                                          <p:stCondLst>
                                            <p:cond delay="455"/>
                                          </p:stCondLst>
                                        </p:cTn>
                                        <p:tgtEl>
                                          <p:spTgt spid="24"/>
                                        </p:tgtEl>
                                        <p:attrNameLst>
                                          <p:attrName>ppt_y</p:attrName>
                                        </p:attrNameLst>
                                      </p:cBhvr>
                                      <p:tavLst>
                                        <p:tav tm="0">
                                          <p:val>
                                            <p:strVal val="#ppt_y-(0.354*#ppt_w-0.172*#ppt_h)"/>
                                          </p:val>
                                        </p:tav>
                                        <p:tav tm="100000">
                                          <p:val>
                                            <p:strVal val="#ppt_y-(0.354*#ppt_w-0.172*#ppt_h)-#ppt_h/2"/>
                                          </p:val>
                                        </p:tav>
                                      </p:tavLst>
                                    </p:anim>
                                    <p:anim calcmode="lin" valueType="num">
                                      <p:cBhvr>
                                        <p:cTn id="50" dur="136" fill="hold">
                                          <p:stCondLst>
                                            <p:cond delay="864"/>
                                          </p:stCondLst>
                                        </p:cTn>
                                        <p:tgtEl>
                                          <p:spTgt spid="2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 grpId="0"/>
      <p:bldP spid="6" grpId="1"/>
      <p:bldP spid="2" grpId="0"/>
      <p:bldP spid="32" grpId="0"/>
      <p:bldP spid="30" grpId="0"/>
      <p:bldP spid="24" grpId="0"/>
      <p:bldP spid="7" grpId="0"/>
      <p:bldP spid="7" grpId="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98BB0F0D-F5CB-4201-99D0-F6FA1DD9A58D}"/>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81987" cy="4708981"/>
          </a:xfrm>
          <a:prstGeom prst="rect">
            <a:avLst/>
          </a:prstGeom>
          <a:noFill/>
        </p:spPr>
        <p:txBody>
          <a:bodyPr wrap="square" rtlCol="0">
            <a:spAutoFit/>
          </a:bodyPr>
          <a:lstStyle/>
          <a:p>
            <a:r>
              <a:rPr lang="en-US" sz="3000" dirty="0">
                <a:solidFill>
                  <a:schemeClr val="bg1"/>
                </a:solidFill>
                <a:effectLst>
                  <a:outerShdw blurRad="38100" dist="38100" dir="2700000" algn="tl">
                    <a:srgbClr val="000000">
                      <a:alpha val="43137"/>
                    </a:srgbClr>
                  </a:outerShdw>
                </a:effectLst>
              </a:rPr>
              <a:t>Is. 55:1-2 ~ </a:t>
            </a:r>
            <a:r>
              <a:rPr lang="en-US" sz="3000" baseline="30000" dirty="0">
                <a:solidFill>
                  <a:schemeClr val="bg1"/>
                </a:solidFill>
                <a:effectLst>
                  <a:outerShdw blurRad="38100" dist="38100" dir="2700000" algn="tl">
                    <a:srgbClr val="000000">
                      <a:alpha val="43137"/>
                    </a:srgbClr>
                  </a:outerShdw>
                </a:effectLst>
              </a:rPr>
              <a:t>1</a:t>
            </a:r>
            <a:r>
              <a:rPr lang="en-US" sz="3000" dirty="0">
                <a:solidFill>
                  <a:schemeClr val="bg1"/>
                </a:solidFill>
                <a:effectLst>
                  <a:outerShdw blurRad="38100" dist="38100" dir="2700000" algn="tl">
                    <a:srgbClr val="000000">
                      <a:alpha val="43137"/>
                    </a:srgbClr>
                  </a:outerShdw>
                </a:effectLst>
              </a:rPr>
              <a:t> </a:t>
            </a:r>
            <a:r>
              <a:rPr lang="en-US" sz="3000" dirty="0">
                <a:solidFill>
                  <a:schemeClr val="accent4">
                    <a:lumMod val="60000"/>
                    <a:lumOff val="40000"/>
                  </a:schemeClr>
                </a:solidFill>
                <a:effectLst>
                  <a:outerShdw blurRad="38100" dist="38100" dir="2700000" algn="tl">
                    <a:srgbClr val="000000">
                      <a:alpha val="43137"/>
                    </a:srgbClr>
                  </a:outerShdw>
                </a:effectLst>
              </a:rPr>
              <a:t>“Ho! Everyone who thirsts, come to the waters; </a:t>
            </a:r>
          </a:p>
          <a:p>
            <a:r>
              <a:rPr lang="en-US" sz="3000" dirty="0">
                <a:solidFill>
                  <a:schemeClr val="accent4">
                    <a:lumMod val="60000"/>
                    <a:lumOff val="40000"/>
                  </a:schemeClr>
                </a:solidFill>
                <a:effectLst>
                  <a:outerShdw blurRad="38100" dist="38100" dir="2700000" algn="tl">
                    <a:srgbClr val="000000">
                      <a:alpha val="43137"/>
                    </a:srgbClr>
                  </a:outerShdw>
                </a:effectLst>
              </a:rPr>
              <a:t>And you who have no money, </a:t>
            </a:r>
          </a:p>
          <a:p>
            <a:r>
              <a:rPr lang="en-US" sz="3000" dirty="0">
                <a:solidFill>
                  <a:schemeClr val="accent4">
                    <a:lumMod val="60000"/>
                    <a:lumOff val="40000"/>
                  </a:schemeClr>
                </a:solidFill>
                <a:effectLst>
                  <a:outerShdw blurRad="38100" dist="38100" dir="2700000" algn="tl">
                    <a:srgbClr val="000000">
                      <a:alpha val="43137"/>
                    </a:srgbClr>
                  </a:outerShdw>
                </a:effectLst>
              </a:rPr>
              <a:t>Come, buy and eat. </a:t>
            </a:r>
          </a:p>
          <a:p>
            <a:r>
              <a:rPr lang="en-US" sz="3000" dirty="0">
                <a:solidFill>
                  <a:schemeClr val="accent4">
                    <a:lumMod val="60000"/>
                    <a:lumOff val="40000"/>
                  </a:schemeClr>
                </a:solidFill>
                <a:effectLst>
                  <a:outerShdw blurRad="38100" dist="38100" dir="2700000" algn="tl">
                    <a:srgbClr val="000000">
                      <a:alpha val="43137"/>
                    </a:srgbClr>
                  </a:outerShdw>
                </a:effectLst>
              </a:rPr>
              <a:t>Yes, come, buy wine and milk without money and without price.  </a:t>
            </a:r>
          </a:p>
          <a:p>
            <a:r>
              <a:rPr lang="en-US" sz="3000" baseline="30000" dirty="0">
                <a:solidFill>
                  <a:schemeClr val="bg1"/>
                </a:solidFill>
                <a:effectLst>
                  <a:outerShdw blurRad="38100" dist="38100" dir="2700000" algn="tl">
                    <a:srgbClr val="000000">
                      <a:alpha val="43137"/>
                    </a:srgbClr>
                  </a:outerShdw>
                </a:effectLst>
              </a:rPr>
              <a:t>2</a:t>
            </a:r>
            <a:r>
              <a:rPr lang="en-US" sz="3000" dirty="0">
                <a:solidFill>
                  <a:schemeClr val="bg1"/>
                </a:solidFill>
                <a:effectLst>
                  <a:outerShdw blurRad="38100" dist="38100" dir="2700000" algn="tl">
                    <a:srgbClr val="000000">
                      <a:alpha val="43137"/>
                    </a:srgbClr>
                  </a:outerShdw>
                </a:effectLst>
              </a:rPr>
              <a:t> </a:t>
            </a:r>
            <a:r>
              <a:rPr lang="en-US" sz="3000" dirty="0">
                <a:solidFill>
                  <a:schemeClr val="accent4">
                    <a:lumMod val="60000"/>
                    <a:lumOff val="40000"/>
                  </a:schemeClr>
                </a:solidFill>
                <a:effectLst>
                  <a:outerShdw blurRad="38100" dist="38100" dir="2700000" algn="tl">
                    <a:srgbClr val="000000">
                      <a:alpha val="43137"/>
                    </a:srgbClr>
                  </a:outerShdw>
                </a:effectLst>
              </a:rPr>
              <a:t>Why do you spend money for </a:t>
            </a:r>
            <a:r>
              <a:rPr lang="en-US" sz="3000" i="1" dirty="0">
                <a:solidFill>
                  <a:schemeClr val="accent4">
                    <a:lumMod val="60000"/>
                    <a:lumOff val="40000"/>
                  </a:schemeClr>
                </a:solidFill>
                <a:effectLst>
                  <a:outerShdw blurRad="38100" dist="38100" dir="2700000" algn="tl">
                    <a:srgbClr val="000000">
                      <a:alpha val="43137"/>
                    </a:srgbClr>
                  </a:outerShdw>
                </a:effectLst>
              </a:rPr>
              <a:t>what is</a:t>
            </a:r>
            <a:r>
              <a:rPr lang="en-US" sz="3000" dirty="0">
                <a:solidFill>
                  <a:schemeClr val="accent4">
                    <a:lumMod val="60000"/>
                    <a:lumOff val="40000"/>
                  </a:schemeClr>
                </a:solidFill>
                <a:effectLst>
                  <a:outerShdw blurRad="38100" dist="38100" dir="2700000" algn="tl">
                    <a:srgbClr val="000000">
                      <a:alpha val="43137"/>
                    </a:srgbClr>
                  </a:outerShdw>
                </a:effectLst>
              </a:rPr>
              <a:t> not bread, </a:t>
            </a:r>
          </a:p>
          <a:p>
            <a:r>
              <a:rPr lang="en-US" sz="3000" dirty="0">
                <a:solidFill>
                  <a:schemeClr val="accent4">
                    <a:lumMod val="60000"/>
                    <a:lumOff val="40000"/>
                  </a:schemeClr>
                </a:solidFill>
                <a:effectLst>
                  <a:outerShdw blurRad="38100" dist="38100" dir="2700000" algn="tl">
                    <a:srgbClr val="000000">
                      <a:alpha val="43137"/>
                    </a:srgbClr>
                  </a:outerShdw>
                </a:effectLst>
              </a:rPr>
              <a:t>And your wages for </a:t>
            </a:r>
            <a:r>
              <a:rPr lang="en-US" sz="3000" i="1" dirty="0">
                <a:solidFill>
                  <a:schemeClr val="accent4">
                    <a:lumMod val="60000"/>
                    <a:lumOff val="40000"/>
                  </a:schemeClr>
                </a:solidFill>
                <a:effectLst>
                  <a:outerShdw blurRad="38100" dist="38100" dir="2700000" algn="tl">
                    <a:srgbClr val="000000">
                      <a:alpha val="43137"/>
                    </a:srgbClr>
                  </a:outerShdw>
                </a:effectLst>
              </a:rPr>
              <a:t>what</a:t>
            </a:r>
            <a:r>
              <a:rPr lang="en-US" sz="3000" dirty="0">
                <a:solidFill>
                  <a:schemeClr val="accent4">
                    <a:lumMod val="60000"/>
                    <a:lumOff val="40000"/>
                  </a:schemeClr>
                </a:solidFill>
                <a:effectLst>
                  <a:outerShdw blurRad="38100" dist="38100" dir="2700000" algn="tl">
                    <a:srgbClr val="000000">
                      <a:alpha val="43137"/>
                    </a:srgbClr>
                  </a:outerShdw>
                </a:effectLst>
              </a:rPr>
              <a:t> does not satisfy?  </a:t>
            </a:r>
          </a:p>
          <a:p>
            <a:r>
              <a:rPr lang="en-US" sz="3000" dirty="0">
                <a:solidFill>
                  <a:schemeClr val="accent4">
                    <a:lumMod val="60000"/>
                    <a:lumOff val="40000"/>
                  </a:schemeClr>
                </a:solidFill>
                <a:effectLst>
                  <a:outerShdw blurRad="38100" dist="38100" dir="2700000" algn="tl">
                    <a:srgbClr val="000000">
                      <a:alpha val="43137"/>
                    </a:srgbClr>
                  </a:outerShdw>
                </a:effectLst>
              </a:rPr>
              <a:t>Listen carefully to Me, and eat </a:t>
            </a:r>
            <a:r>
              <a:rPr lang="en-US" sz="3000" i="1" dirty="0">
                <a:solidFill>
                  <a:schemeClr val="accent4">
                    <a:lumMod val="60000"/>
                    <a:lumOff val="40000"/>
                  </a:schemeClr>
                </a:solidFill>
                <a:effectLst>
                  <a:outerShdw blurRad="38100" dist="38100" dir="2700000" algn="tl">
                    <a:srgbClr val="000000">
                      <a:alpha val="43137"/>
                    </a:srgbClr>
                  </a:outerShdw>
                </a:effectLst>
              </a:rPr>
              <a:t>what is</a:t>
            </a:r>
            <a:r>
              <a:rPr lang="en-US" sz="3000" dirty="0">
                <a:solidFill>
                  <a:schemeClr val="accent4">
                    <a:lumMod val="60000"/>
                    <a:lumOff val="40000"/>
                  </a:schemeClr>
                </a:solidFill>
                <a:effectLst>
                  <a:outerShdw blurRad="38100" dist="38100" dir="2700000" algn="tl">
                    <a:srgbClr val="000000">
                      <a:alpha val="43137"/>
                    </a:srgbClr>
                  </a:outerShdw>
                </a:effectLst>
              </a:rPr>
              <a:t> good, </a:t>
            </a:r>
          </a:p>
          <a:p>
            <a:r>
              <a:rPr lang="en-US" sz="3000" dirty="0">
                <a:solidFill>
                  <a:schemeClr val="accent4">
                    <a:lumMod val="60000"/>
                    <a:lumOff val="40000"/>
                  </a:schemeClr>
                </a:solidFill>
                <a:effectLst>
                  <a:outerShdw blurRad="38100" dist="38100" dir="2700000" algn="tl">
                    <a:srgbClr val="000000">
                      <a:alpha val="43137"/>
                    </a:srgbClr>
                  </a:outerShdw>
                </a:effectLst>
              </a:rPr>
              <a:t>And let your soul delight itself in abundance.”</a:t>
            </a:r>
          </a:p>
        </p:txBody>
      </p:sp>
      <p:grpSp>
        <p:nvGrpSpPr>
          <p:cNvPr id="27" name="Group 26">
            <a:extLst>
              <a:ext uri="{FF2B5EF4-FFF2-40B4-BE49-F238E27FC236}">
                <a16:creationId xmlns:a16="http://schemas.microsoft.com/office/drawing/2014/main" id="{A8C2E309-9C52-403D-8F22-CE7E9701DA7D}"/>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050DE584-F3E7-486D-859A-A346B4EBED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5E8C3F46-FDB3-46C0-8D6B-166A7E84CD5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7766F1FA-BC4E-4614-B0DC-69852FA8A8C6}"/>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2AA04AB4-F3D8-425E-AF3E-3FD026753D1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6DA9FF41-D54C-475D-B80D-BC55F357832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7D5ABDAB-F587-4FF6-9DDC-6D707CF354B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3680539A-33A6-403D-91DF-B9F893F325D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330788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E9DC6B28-1791-4758-83B2-61AEC5FCEBC5}"/>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pic>
        <p:nvPicPr>
          <p:cNvPr id="7" name="Picture 6">
            <a:extLst>
              <a:ext uri="{FF2B5EF4-FFF2-40B4-BE49-F238E27FC236}">
                <a16:creationId xmlns:a16="http://schemas.microsoft.com/office/drawing/2014/main" id="{7E3A1211-38A6-4E03-BA18-262145D160A6}"/>
              </a:ext>
            </a:extLst>
          </p:cNvPr>
          <p:cNvPicPr>
            <a:picLocks noChangeAspect="1"/>
          </p:cNvPicPr>
          <p:nvPr/>
        </p:nvPicPr>
        <p:blipFill rotWithShape="1">
          <a:blip r:embed="rId5">
            <a:extLst>
              <a:ext uri="{28A0092B-C50C-407E-A947-70E740481C1C}">
                <a14:useLocalDpi xmlns:a14="http://schemas.microsoft.com/office/drawing/2010/main" val="0"/>
              </a:ext>
            </a:extLst>
          </a:blip>
          <a:srcRect l="7930" t="31172" r="2828" b="15770"/>
          <a:stretch/>
        </p:blipFill>
        <p:spPr>
          <a:xfrm>
            <a:off x="488468" y="1257300"/>
            <a:ext cx="8160232" cy="3638682"/>
          </a:xfrm>
          <a:prstGeom prst="rect">
            <a:avLst/>
          </a:prstGeom>
        </p:spPr>
      </p:pic>
      <p:sp>
        <p:nvSpPr>
          <p:cNvPr id="8" name="Freeform: Shape 7">
            <a:extLst>
              <a:ext uri="{FF2B5EF4-FFF2-40B4-BE49-F238E27FC236}">
                <a16:creationId xmlns:a16="http://schemas.microsoft.com/office/drawing/2014/main" id="{716E7671-9D23-4F29-B60D-C186305894B0}"/>
              </a:ext>
            </a:extLst>
          </p:cNvPr>
          <p:cNvSpPr/>
          <p:nvPr/>
        </p:nvSpPr>
        <p:spPr>
          <a:xfrm>
            <a:off x="5472113" y="3049588"/>
            <a:ext cx="488950" cy="823912"/>
          </a:xfrm>
          <a:custGeom>
            <a:avLst/>
            <a:gdLst>
              <a:gd name="connsiteX0" fmla="*/ 20637 w 488950"/>
              <a:gd name="connsiteY0" fmla="*/ 823912 h 823912"/>
              <a:gd name="connsiteX1" fmla="*/ 0 w 488950"/>
              <a:gd name="connsiteY1" fmla="*/ 720725 h 823912"/>
              <a:gd name="connsiteX2" fmla="*/ 11112 w 488950"/>
              <a:gd name="connsiteY2" fmla="*/ 649287 h 823912"/>
              <a:gd name="connsiteX3" fmla="*/ 82550 w 488950"/>
              <a:gd name="connsiteY3" fmla="*/ 477837 h 823912"/>
              <a:gd name="connsiteX4" fmla="*/ 139700 w 488950"/>
              <a:gd name="connsiteY4" fmla="*/ 373062 h 823912"/>
              <a:gd name="connsiteX5" fmla="*/ 193675 w 488950"/>
              <a:gd name="connsiteY5" fmla="*/ 303212 h 823912"/>
              <a:gd name="connsiteX6" fmla="*/ 246062 w 488950"/>
              <a:gd name="connsiteY6" fmla="*/ 190500 h 823912"/>
              <a:gd name="connsiteX7" fmla="*/ 303212 w 488950"/>
              <a:gd name="connsiteY7" fmla="*/ 107950 h 823912"/>
              <a:gd name="connsiteX8" fmla="*/ 412750 w 488950"/>
              <a:gd name="connsiteY8" fmla="*/ 36512 h 823912"/>
              <a:gd name="connsiteX9" fmla="*/ 488950 w 488950"/>
              <a:gd name="connsiteY9" fmla="*/ 0 h 823912"/>
              <a:gd name="connsiteX10" fmla="*/ 488950 w 488950"/>
              <a:gd name="connsiteY10"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950" h="823912">
                <a:moveTo>
                  <a:pt x="20637" y="823912"/>
                </a:moveTo>
                <a:lnTo>
                  <a:pt x="0" y="720725"/>
                </a:lnTo>
                <a:lnTo>
                  <a:pt x="11112" y="649287"/>
                </a:lnTo>
                <a:lnTo>
                  <a:pt x="82550" y="477837"/>
                </a:lnTo>
                <a:lnTo>
                  <a:pt x="139700" y="373062"/>
                </a:lnTo>
                <a:lnTo>
                  <a:pt x="193675" y="303212"/>
                </a:lnTo>
                <a:lnTo>
                  <a:pt x="246062" y="190500"/>
                </a:lnTo>
                <a:lnTo>
                  <a:pt x="303212" y="107950"/>
                </a:lnTo>
                <a:lnTo>
                  <a:pt x="412750" y="36512"/>
                </a:lnTo>
                <a:lnTo>
                  <a:pt x="488950" y="0"/>
                </a:lnTo>
                <a:lnTo>
                  <a:pt x="488950" y="0"/>
                </a:lnTo>
              </a:path>
            </a:pathLst>
          </a:custGeom>
          <a:noFill/>
          <a:ln w="38100">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4730FBF-ADC5-47BA-84DD-D7BCB3EAFC91}"/>
              </a:ext>
            </a:extLst>
          </p:cNvPr>
          <p:cNvSpPr/>
          <p:nvPr/>
        </p:nvSpPr>
        <p:spPr>
          <a:xfrm>
            <a:off x="6811963" y="2309813"/>
            <a:ext cx="379412" cy="514350"/>
          </a:xfrm>
          <a:custGeom>
            <a:avLst/>
            <a:gdLst>
              <a:gd name="connsiteX0" fmla="*/ 0 w 379412"/>
              <a:gd name="connsiteY0" fmla="*/ 514350 h 514350"/>
              <a:gd name="connsiteX1" fmla="*/ 71437 w 379412"/>
              <a:gd name="connsiteY1" fmla="*/ 477837 h 514350"/>
              <a:gd name="connsiteX2" fmla="*/ 114300 w 379412"/>
              <a:gd name="connsiteY2" fmla="*/ 434975 h 514350"/>
              <a:gd name="connsiteX3" fmla="*/ 142875 w 379412"/>
              <a:gd name="connsiteY3" fmla="*/ 363537 h 514350"/>
              <a:gd name="connsiteX4" fmla="*/ 174625 w 379412"/>
              <a:gd name="connsiteY4" fmla="*/ 303212 h 514350"/>
              <a:gd name="connsiteX5" fmla="*/ 215900 w 379412"/>
              <a:gd name="connsiteY5" fmla="*/ 246062 h 514350"/>
              <a:gd name="connsiteX6" fmla="*/ 263525 w 379412"/>
              <a:gd name="connsiteY6" fmla="*/ 212725 h 514350"/>
              <a:gd name="connsiteX7" fmla="*/ 320675 w 379412"/>
              <a:gd name="connsiteY7" fmla="*/ 179387 h 514350"/>
              <a:gd name="connsiteX8" fmla="*/ 350837 w 379412"/>
              <a:gd name="connsiteY8" fmla="*/ 158750 h 514350"/>
              <a:gd name="connsiteX9" fmla="*/ 361950 w 379412"/>
              <a:gd name="connsiteY9" fmla="*/ 107950 h 514350"/>
              <a:gd name="connsiteX10" fmla="*/ 361950 w 379412"/>
              <a:gd name="connsiteY10" fmla="*/ 77787 h 514350"/>
              <a:gd name="connsiteX11" fmla="*/ 369887 w 379412"/>
              <a:gd name="connsiteY11" fmla="*/ 46037 h 514350"/>
              <a:gd name="connsiteX12" fmla="*/ 379412 w 379412"/>
              <a:gd name="connsiteY12"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412" h="514350">
                <a:moveTo>
                  <a:pt x="0" y="514350"/>
                </a:moveTo>
                <a:lnTo>
                  <a:pt x="71437" y="477837"/>
                </a:lnTo>
                <a:lnTo>
                  <a:pt x="114300" y="434975"/>
                </a:lnTo>
                <a:lnTo>
                  <a:pt x="142875" y="363537"/>
                </a:lnTo>
                <a:lnTo>
                  <a:pt x="174625" y="303212"/>
                </a:lnTo>
                <a:lnTo>
                  <a:pt x="215900" y="246062"/>
                </a:lnTo>
                <a:lnTo>
                  <a:pt x="263525" y="212725"/>
                </a:lnTo>
                <a:lnTo>
                  <a:pt x="320675" y="179387"/>
                </a:lnTo>
                <a:lnTo>
                  <a:pt x="350837" y="158750"/>
                </a:lnTo>
                <a:lnTo>
                  <a:pt x="361950" y="107950"/>
                </a:lnTo>
                <a:lnTo>
                  <a:pt x="361950" y="77787"/>
                </a:lnTo>
                <a:lnTo>
                  <a:pt x="369887" y="46037"/>
                </a:lnTo>
                <a:lnTo>
                  <a:pt x="379412" y="0"/>
                </a:lnTo>
              </a:path>
            </a:pathLst>
          </a:custGeom>
          <a:noFill/>
          <a:ln w="38100">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660ABE-F243-4343-89F1-5809DAEE8617}"/>
              </a:ext>
            </a:extLst>
          </p:cNvPr>
          <p:cNvSpPr txBox="1"/>
          <p:nvPr/>
        </p:nvSpPr>
        <p:spPr>
          <a:xfrm>
            <a:off x="2667000" y="4610100"/>
            <a:ext cx="1905000" cy="1077218"/>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Pool of Siloam</a:t>
            </a:r>
          </a:p>
        </p:txBody>
      </p:sp>
      <p:cxnSp>
        <p:nvCxnSpPr>
          <p:cNvPr id="12" name="Straight Arrow Connector 11">
            <a:extLst>
              <a:ext uri="{FF2B5EF4-FFF2-40B4-BE49-F238E27FC236}">
                <a16:creationId xmlns:a16="http://schemas.microsoft.com/office/drawing/2014/main" id="{DA496CB6-13EF-483B-B304-480F6BB9E1BA}"/>
              </a:ext>
            </a:extLst>
          </p:cNvPr>
          <p:cNvCxnSpPr>
            <a:cxnSpLocks/>
          </p:cNvCxnSpPr>
          <p:nvPr/>
        </p:nvCxnSpPr>
        <p:spPr>
          <a:xfrm flipV="1">
            <a:off x="4267200" y="3886200"/>
            <a:ext cx="1143000" cy="800100"/>
          </a:xfrm>
          <a:prstGeom prst="straightConnector1">
            <a:avLst/>
          </a:prstGeom>
          <a:ln w="5715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98CF25F-0428-4A5D-8D3B-BBECD757CBA3}"/>
              </a:ext>
            </a:extLst>
          </p:cNvPr>
          <p:cNvSpPr txBox="1"/>
          <p:nvPr/>
        </p:nvSpPr>
        <p:spPr>
          <a:xfrm>
            <a:off x="4191000" y="457200"/>
            <a:ext cx="1905000" cy="1077218"/>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Bronze </a:t>
            </a:r>
            <a:r>
              <a:rPr lang="en-US" sz="3200" dirty="0" err="1">
                <a:solidFill>
                  <a:schemeClr val="bg1"/>
                </a:solidFill>
                <a:effectLst>
                  <a:outerShdw blurRad="38100" dist="38100" dir="2700000" algn="tl">
                    <a:srgbClr val="000000">
                      <a:alpha val="43137"/>
                    </a:srgbClr>
                  </a:outerShdw>
                </a:effectLst>
              </a:rPr>
              <a:t>Atlar</a:t>
            </a:r>
            <a:endParaRPr lang="en-US" sz="3200" dirty="0">
              <a:solidFill>
                <a:schemeClr val="bg1"/>
              </a:solidFill>
              <a:effectLst>
                <a:outerShdw blurRad="38100" dist="38100" dir="2700000" algn="tl">
                  <a:srgbClr val="000000">
                    <a:alpha val="43137"/>
                  </a:srgbClr>
                </a:outerShdw>
              </a:effectLst>
            </a:endParaRPr>
          </a:p>
        </p:txBody>
      </p:sp>
      <p:sp>
        <p:nvSpPr>
          <p:cNvPr id="14" name="Freeform: Shape 13">
            <a:extLst>
              <a:ext uri="{FF2B5EF4-FFF2-40B4-BE49-F238E27FC236}">
                <a16:creationId xmlns:a16="http://schemas.microsoft.com/office/drawing/2014/main" id="{1842C92D-F098-429A-8D85-544B8C686E44}"/>
              </a:ext>
            </a:extLst>
          </p:cNvPr>
          <p:cNvSpPr/>
          <p:nvPr/>
        </p:nvSpPr>
        <p:spPr>
          <a:xfrm>
            <a:off x="5754413" y="1063391"/>
            <a:ext cx="1555531" cy="702347"/>
          </a:xfrm>
          <a:custGeom>
            <a:avLst/>
            <a:gdLst>
              <a:gd name="connsiteX0" fmla="*/ 0 w 1587118"/>
              <a:gd name="connsiteY0" fmla="*/ 37465 h 720637"/>
              <a:gd name="connsiteX1" fmla="*/ 835572 w 1587118"/>
              <a:gd name="connsiteY1" fmla="*/ 32209 h 720637"/>
              <a:gd name="connsiteX2" fmla="*/ 1502979 w 1587118"/>
              <a:gd name="connsiteY2" fmla="*/ 384306 h 720637"/>
              <a:gd name="connsiteX3" fmla="*/ 1555531 w 1587118"/>
              <a:gd name="connsiteY3" fmla="*/ 720637 h 720637"/>
              <a:gd name="connsiteX0" fmla="*/ 0 w 1573059"/>
              <a:gd name="connsiteY0" fmla="*/ 19175 h 702347"/>
              <a:gd name="connsiteX1" fmla="*/ 1119351 w 1573059"/>
              <a:gd name="connsiteY1" fmla="*/ 50705 h 702347"/>
              <a:gd name="connsiteX2" fmla="*/ 1502979 w 1573059"/>
              <a:gd name="connsiteY2" fmla="*/ 366016 h 702347"/>
              <a:gd name="connsiteX3" fmla="*/ 1555531 w 1573059"/>
              <a:gd name="connsiteY3" fmla="*/ 702347 h 702347"/>
              <a:gd name="connsiteX0" fmla="*/ 0 w 1573059"/>
              <a:gd name="connsiteY0" fmla="*/ 19175 h 702347"/>
              <a:gd name="connsiteX1" fmla="*/ 1119351 w 1573059"/>
              <a:gd name="connsiteY1" fmla="*/ 50705 h 702347"/>
              <a:gd name="connsiteX2" fmla="*/ 1502979 w 1573059"/>
              <a:gd name="connsiteY2" fmla="*/ 366016 h 702347"/>
              <a:gd name="connsiteX3" fmla="*/ 1555531 w 1573059"/>
              <a:gd name="connsiteY3" fmla="*/ 702347 h 702347"/>
              <a:gd name="connsiteX0" fmla="*/ 0 w 1555531"/>
              <a:gd name="connsiteY0" fmla="*/ 19175 h 702347"/>
              <a:gd name="connsiteX1" fmla="*/ 1119351 w 1555531"/>
              <a:gd name="connsiteY1" fmla="*/ 50705 h 702347"/>
              <a:gd name="connsiteX2" fmla="*/ 1502979 w 1555531"/>
              <a:gd name="connsiteY2" fmla="*/ 366016 h 702347"/>
              <a:gd name="connsiteX3" fmla="*/ 1555531 w 1555531"/>
              <a:gd name="connsiteY3" fmla="*/ 702347 h 702347"/>
            </a:gdLst>
            <a:ahLst/>
            <a:cxnLst>
              <a:cxn ang="0">
                <a:pos x="connsiteX0" y="connsiteY0"/>
              </a:cxn>
              <a:cxn ang="0">
                <a:pos x="connsiteX1" y="connsiteY1"/>
              </a:cxn>
              <a:cxn ang="0">
                <a:pos x="connsiteX2" y="connsiteY2"/>
              </a:cxn>
              <a:cxn ang="0">
                <a:pos x="connsiteX3" y="connsiteY3"/>
              </a:cxn>
            </a:cxnLst>
            <a:rect l="l" t="t" r="r" b="b"/>
            <a:pathLst>
              <a:path w="1555531" h="702347">
                <a:moveTo>
                  <a:pt x="0" y="19175"/>
                </a:moveTo>
                <a:cubicBezTo>
                  <a:pt x="292538" y="-12357"/>
                  <a:pt x="868855" y="-7102"/>
                  <a:pt x="1119351" y="50705"/>
                </a:cubicBezTo>
                <a:cubicBezTo>
                  <a:pt x="1369848" y="108512"/>
                  <a:pt x="1430282" y="257409"/>
                  <a:pt x="1502979" y="366016"/>
                </a:cubicBezTo>
                <a:cubicBezTo>
                  <a:pt x="1575676" y="474623"/>
                  <a:pt x="1536699" y="570529"/>
                  <a:pt x="1555531" y="702347"/>
                </a:cubicBezTo>
              </a:path>
            </a:pathLst>
          </a:custGeom>
          <a:noFill/>
          <a:ln w="38100" cap="rnd">
            <a:solidFill>
              <a:schemeClr val="bg1"/>
            </a:solidFill>
            <a:headEnd type="none" w="med" len="med"/>
            <a:tailEnd type="triangle" w="med" len="me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C516B6E-D3B2-443D-958F-503F6973D09E}"/>
              </a:ext>
            </a:extLst>
          </p:cNvPr>
          <p:cNvSpPr txBox="1"/>
          <p:nvPr/>
        </p:nvSpPr>
        <p:spPr>
          <a:xfrm>
            <a:off x="381000" y="332482"/>
            <a:ext cx="3048000" cy="1077218"/>
          </a:xfrm>
          <a:prstGeom prst="rect">
            <a:avLst/>
          </a:prstGeom>
          <a:noFill/>
        </p:spPr>
        <p:txBody>
          <a:bodyPr wrap="square" rtlCol="0">
            <a:spAutoFit/>
          </a:bodyPr>
          <a:lstStyle/>
          <a:p>
            <a:pPr algn="l"/>
            <a:r>
              <a:rPr lang="en-US" sz="3200" dirty="0">
                <a:solidFill>
                  <a:schemeClr val="accent4">
                    <a:lumMod val="60000"/>
                    <a:lumOff val="40000"/>
                  </a:schemeClr>
                </a:solidFill>
                <a:effectLst>
                  <a:outerShdw blurRad="38100" dist="38100" dir="2700000" algn="tl">
                    <a:srgbClr val="000000">
                      <a:alpha val="43137"/>
                    </a:srgbClr>
                  </a:outerShdw>
                </a:effectLst>
              </a:rPr>
              <a:t>Jerusalem in the Time of Jesus</a:t>
            </a:r>
          </a:p>
        </p:txBody>
      </p:sp>
      <p:sp>
        <p:nvSpPr>
          <p:cNvPr id="29" name="TextBox 28">
            <a:extLst>
              <a:ext uri="{FF2B5EF4-FFF2-40B4-BE49-F238E27FC236}">
                <a16:creationId xmlns:a16="http://schemas.microsoft.com/office/drawing/2014/main" id="{BC925932-25E7-4E2C-B28C-A68FBE189E24}"/>
              </a:ext>
            </a:extLst>
          </p:cNvPr>
          <p:cNvSpPr txBox="1"/>
          <p:nvPr/>
        </p:nvSpPr>
        <p:spPr>
          <a:xfrm>
            <a:off x="6896100" y="4495800"/>
            <a:ext cx="1905000" cy="1077218"/>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Gihon Springs</a:t>
            </a:r>
          </a:p>
        </p:txBody>
      </p:sp>
      <p:cxnSp>
        <p:nvCxnSpPr>
          <p:cNvPr id="30" name="Straight Arrow Connector 29">
            <a:extLst>
              <a:ext uri="{FF2B5EF4-FFF2-40B4-BE49-F238E27FC236}">
                <a16:creationId xmlns:a16="http://schemas.microsoft.com/office/drawing/2014/main" id="{880792E2-EF55-4261-8B50-1975698F2749}"/>
              </a:ext>
            </a:extLst>
          </p:cNvPr>
          <p:cNvCxnSpPr>
            <a:cxnSpLocks/>
          </p:cNvCxnSpPr>
          <p:nvPr/>
        </p:nvCxnSpPr>
        <p:spPr>
          <a:xfrm flipH="1" flipV="1">
            <a:off x="7048500" y="3314700"/>
            <a:ext cx="762000" cy="1143000"/>
          </a:xfrm>
          <a:prstGeom prst="straightConnector1">
            <a:avLst/>
          </a:prstGeom>
          <a:ln w="57150" cap="rnd">
            <a:solidFill>
              <a:schemeClr val="bg1"/>
            </a:solidFill>
            <a:tailEnd type="triangle"/>
          </a:ln>
          <a:effectLst>
            <a:outerShdw blurRad="50800" dist="38100" dir="8100000" algn="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6B46068-D1C4-40B5-87B0-09A8218CD51F}"/>
              </a:ext>
            </a:extLst>
          </p:cNvPr>
          <p:cNvSpPr txBox="1"/>
          <p:nvPr/>
        </p:nvSpPr>
        <p:spPr>
          <a:xfrm>
            <a:off x="533400" y="3009900"/>
            <a:ext cx="3200400" cy="954107"/>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The Feast of Tabernacles (</a:t>
            </a:r>
            <a:r>
              <a:rPr lang="en-US" sz="2800"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Sukkot</a:t>
            </a:r>
            <a:r>
              <a:rPr lang="en-US" sz="2800" dirty="0">
                <a:solidFill>
                  <a:schemeClr val="bg1"/>
                </a:solidFill>
                <a:effectLst>
                  <a:outerShdw blurRad="38100" dist="38100" dir="2700000" algn="tl">
                    <a:srgbClr val="000000">
                      <a:alpha val="43137"/>
                    </a:srgbClr>
                  </a:outerShdw>
                </a:effectLst>
              </a:rPr>
              <a:t>)</a:t>
            </a:r>
            <a:endParaRPr lang="en-US" sz="4400" dirty="0">
              <a:solidFill>
                <a:schemeClr val="bg1"/>
              </a:solidFill>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8B3AF24C-D189-4650-B2D4-66111AAA7410}"/>
              </a:ext>
            </a:extLst>
          </p:cNvPr>
          <p:cNvGrpSpPr/>
          <p:nvPr/>
        </p:nvGrpSpPr>
        <p:grpSpPr>
          <a:xfrm>
            <a:off x="4706231" y="5479423"/>
            <a:ext cx="1005706" cy="1147014"/>
            <a:chOff x="1031988" y="599000"/>
            <a:chExt cx="4621194" cy="5270500"/>
          </a:xfrm>
        </p:grpSpPr>
        <p:pic>
          <p:nvPicPr>
            <p:cNvPr id="31" name="Picture 30">
              <a:extLst>
                <a:ext uri="{FF2B5EF4-FFF2-40B4-BE49-F238E27FC236}">
                  <a16:creationId xmlns:a16="http://schemas.microsoft.com/office/drawing/2014/main" id="{55CAEAA6-2E53-44FB-B47C-C8F398FB776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33" name="Picture 32">
              <a:extLst>
                <a:ext uri="{FF2B5EF4-FFF2-40B4-BE49-F238E27FC236}">
                  <a16:creationId xmlns:a16="http://schemas.microsoft.com/office/drawing/2014/main" id="{FF4A232D-2695-4771-9388-F8EFEA02EEE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4" name="Picture 33">
              <a:extLst>
                <a:ext uri="{FF2B5EF4-FFF2-40B4-BE49-F238E27FC236}">
                  <a16:creationId xmlns:a16="http://schemas.microsoft.com/office/drawing/2014/main" id="{A2E1B16B-DF16-4288-9A72-61B8B71B29C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5" name="Picture 34">
              <a:extLst>
                <a:ext uri="{FF2B5EF4-FFF2-40B4-BE49-F238E27FC236}">
                  <a16:creationId xmlns:a16="http://schemas.microsoft.com/office/drawing/2014/main" id="{327673C5-3F98-4A79-ABA2-F1C0070C47D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36" name="Picture 35">
              <a:extLst>
                <a:ext uri="{FF2B5EF4-FFF2-40B4-BE49-F238E27FC236}">
                  <a16:creationId xmlns:a16="http://schemas.microsoft.com/office/drawing/2014/main" id="{0E365454-233D-49FD-9549-186D86B0E16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37" name="Picture 36">
            <a:extLst>
              <a:ext uri="{FF2B5EF4-FFF2-40B4-BE49-F238E27FC236}">
                <a16:creationId xmlns:a16="http://schemas.microsoft.com/office/drawing/2014/main" id="{A7394F68-6055-4396-83B8-A26E211F722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38" name="Picture 37">
            <a:extLst>
              <a:ext uri="{FF2B5EF4-FFF2-40B4-BE49-F238E27FC236}">
                <a16:creationId xmlns:a16="http://schemas.microsoft.com/office/drawing/2014/main" id="{0D728D4B-FA01-4E21-8694-F8D0B1F2DEB3}"/>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108202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2000"/>
                                        <p:tgtEl>
                                          <p:spTgt spid="8"/>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3500"/>
                            </p:stCondLst>
                            <p:childTnLst>
                              <p:par>
                                <p:cTn id="34" presetID="22"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1500"/>
                                        <p:tgtEl>
                                          <p:spTgt spid="9"/>
                                        </p:tgtEl>
                                      </p:cBhvr>
                                    </p:animEffect>
                                  </p:childTnLst>
                                </p:cTn>
                              </p:par>
                            </p:childTnLst>
                          </p:cTn>
                        </p:par>
                        <p:par>
                          <p:cTn id="41" fill="hold">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par>
                          <p:cTn id="45" fill="hold">
                            <p:stCondLst>
                              <p:cond delay="60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7" grpId="0"/>
      <p:bldP spid="14" grpId="0" animBg="1"/>
      <p:bldP spid="15" grpId="0"/>
      <p:bldP spid="29"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436BAAA-3F7A-4993-B948-FF9BEB232180}"/>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81987" cy="255454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John 7:37-38 ~ </a:t>
            </a:r>
            <a:r>
              <a:rPr lang="en-US" sz="3200" baseline="30000" dirty="0">
                <a:solidFill>
                  <a:schemeClr val="bg1"/>
                </a:solidFill>
                <a:effectLst>
                  <a:outerShdw blurRad="38100" dist="38100" dir="2700000" algn="tl">
                    <a:srgbClr val="000000">
                      <a:alpha val="43137"/>
                    </a:srgbClr>
                  </a:outerShdw>
                </a:effectLst>
              </a:rPr>
              <a:t>37 </a:t>
            </a:r>
            <a:r>
              <a:rPr lang="en-US" sz="3200" dirty="0">
                <a:solidFill>
                  <a:schemeClr val="accent4">
                    <a:lumMod val="60000"/>
                    <a:lumOff val="40000"/>
                  </a:schemeClr>
                </a:solidFill>
                <a:effectLst>
                  <a:outerShdw blurRad="38100" dist="38100" dir="2700000" algn="tl">
                    <a:srgbClr val="000000">
                      <a:alpha val="43137"/>
                    </a:srgbClr>
                  </a:outerShdw>
                </a:effectLst>
              </a:rPr>
              <a:t>On the last day, that great </a:t>
            </a:r>
            <a:r>
              <a:rPr lang="en-US" sz="3200" i="1" dirty="0">
                <a:solidFill>
                  <a:schemeClr val="accent4">
                    <a:lumMod val="60000"/>
                    <a:lumOff val="40000"/>
                  </a:schemeClr>
                </a:solidFill>
                <a:effectLst>
                  <a:outerShdw blurRad="38100" dist="38100" dir="2700000" algn="tl">
                    <a:srgbClr val="000000">
                      <a:alpha val="43137"/>
                    </a:srgbClr>
                  </a:outerShdw>
                </a:effectLst>
              </a:rPr>
              <a:t>day</a:t>
            </a:r>
            <a:r>
              <a:rPr lang="en-US" sz="3200" dirty="0">
                <a:solidFill>
                  <a:schemeClr val="accent4">
                    <a:lumMod val="60000"/>
                    <a:lumOff val="40000"/>
                  </a:schemeClr>
                </a:solidFill>
                <a:effectLst>
                  <a:outerShdw blurRad="38100" dist="38100" dir="2700000" algn="tl">
                    <a:srgbClr val="000000">
                      <a:alpha val="43137"/>
                    </a:srgbClr>
                  </a:outerShdw>
                </a:effectLst>
              </a:rPr>
              <a:t> of the feast, Jesus stood and cried out, saying, “If anyone thirsts, let him come to Me and drink. </a:t>
            </a:r>
            <a:r>
              <a:rPr lang="en-US" sz="3200" baseline="30000" dirty="0">
                <a:solidFill>
                  <a:schemeClr val="bg1"/>
                </a:solidFill>
                <a:effectLst>
                  <a:outerShdw blurRad="38100" dist="38100" dir="2700000" algn="tl">
                    <a:srgbClr val="000000">
                      <a:alpha val="43137"/>
                    </a:srgbClr>
                  </a:outerShdw>
                </a:effectLst>
              </a:rPr>
              <a:t>38</a:t>
            </a:r>
            <a:r>
              <a:rPr lang="en-US" sz="3200" baseline="30000" dirty="0">
                <a:solidFill>
                  <a:schemeClr val="accent4">
                    <a:lumMod val="60000"/>
                    <a:lumOff val="40000"/>
                  </a:schemeClr>
                </a:solidFill>
                <a:effectLst>
                  <a:outerShdw blurRad="38100" dist="38100" dir="2700000" algn="tl">
                    <a:srgbClr val="000000">
                      <a:alpha val="43137"/>
                    </a:srgbClr>
                  </a:outerShdw>
                </a:effectLst>
              </a:rPr>
              <a:t> </a:t>
            </a:r>
            <a:r>
              <a:rPr lang="en-US" sz="3200" dirty="0">
                <a:solidFill>
                  <a:schemeClr val="accent4">
                    <a:lumMod val="60000"/>
                    <a:lumOff val="40000"/>
                  </a:schemeClr>
                </a:solidFill>
                <a:effectLst>
                  <a:outerShdw blurRad="38100" dist="38100" dir="2700000" algn="tl">
                    <a:srgbClr val="000000">
                      <a:alpha val="43137"/>
                    </a:srgbClr>
                  </a:outerShdw>
                </a:effectLst>
              </a:rPr>
              <a:t>He who believes in Me, as the Scripture has said, out of his heart will flow rivers of living water.”</a:t>
            </a:r>
          </a:p>
        </p:txBody>
      </p:sp>
      <p:grpSp>
        <p:nvGrpSpPr>
          <p:cNvPr id="27" name="Group 26">
            <a:extLst>
              <a:ext uri="{FF2B5EF4-FFF2-40B4-BE49-F238E27FC236}">
                <a16:creationId xmlns:a16="http://schemas.microsoft.com/office/drawing/2014/main" id="{1CA23233-3CB9-498C-9179-0108CAE5B626}"/>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1E4BA1F9-302A-4867-8DFE-B08C2EE320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B4DE3359-996A-4A41-8DCE-15D3D008951F}"/>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B1CA3342-DD92-4CC5-9D71-9067F86987A7}"/>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C1600A6A-C8C5-4083-8153-9483CB27C9C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EAB31F77-305F-4B0D-A37B-CC2D8E7957B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3808C266-AA9A-4AE3-B859-DB37E26518D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4C00C0E4-25A1-4712-AC26-6F71DF2FB66F}"/>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37869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DB0769C7-0DD1-4E9D-A912-E50885CFDC27}"/>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81987" cy="5139869"/>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Rom. 8:12-16 (NLT) ~ </a:t>
            </a:r>
            <a:r>
              <a:rPr lang="en-US" sz="3200" baseline="30000" dirty="0">
                <a:solidFill>
                  <a:schemeClr val="bg1"/>
                </a:solidFill>
                <a:effectLst>
                  <a:outerShdw blurRad="38100" dist="38100" dir="2700000" algn="tl">
                    <a:srgbClr val="000000">
                      <a:alpha val="43137"/>
                    </a:srgbClr>
                  </a:outerShdw>
                </a:effectLst>
              </a:rPr>
              <a:t>12</a:t>
            </a:r>
            <a:r>
              <a:rPr lang="en-US" sz="3200" dirty="0">
                <a:solidFill>
                  <a:schemeClr val="accent4">
                    <a:lumMod val="60000"/>
                    <a:lumOff val="40000"/>
                  </a:schemeClr>
                </a:solidFill>
                <a:effectLst>
                  <a:outerShdw blurRad="38100" dist="38100" dir="2700000" algn="tl">
                    <a:srgbClr val="000000">
                      <a:alpha val="43137"/>
                    </a:srgbClr>
                  </a:outerShdw>
                </a:effectLst>
              </a:rPr>
              <a:t> So, dear brothers and sisters, you have no obligation whatsoever to do what your sinful nature urges you to do. </a:t>
            </a:r>
            <a:r>
              <a:rPr lang="en-US" sz="3200" baseline="30000" dirty="0">
                <a:solidFill>
                  <a:schemeClr val="bg1"/>
                </a:solidFill>
                <a:effectLst>
                  <a:outerShdw blurRad="38100" dist="38100" dir="2700000" algn="tl">
                    <a:srgbClr val="000000">
                      <a:alpha val="43137"/>
                    </a:srgbClr>
                  </a:outerShdw>
                </a:effectLst>
              </a:rPr>
              <a:t>13</a:t>
            </a:r>
            <a:r>
              <a:rPr lang="en-US" sz="3200" dirty="0">
                <a:solidFill>
                  <a:schemeClr val="bg1"/>
                </a:solidFill>
                <a:effectLst>
                  <a:outerShdw blurRad="38100" dist="38100" dir="2700000" algn="tl">
                    <a:srgbClr val="000000">
                      <a:alpha val="43137"/>
                    </a:srgbClr>
                  </a:outerShdw>
                </a:effectLst>
              </a:rPr>
              <a:t> </a:t>
            </a:r>
            <a:r>
              <a:rPr lang="en-US" sz="3200" dirty="0">
                <a:solidFill>
                  <a:schemeClr val="accent4">
                    <a:lumMod val="60000"/>
                    <a:lumOff val="40000"/>
                  </a:schemeClr>
                </a:solidFill>
                <a:effectLst>
                  <a:outerShdw blurRad="38100" dist="38100" dir="2700000" algn="tl">
                    <a:srgbClr val="000000">
                      <a:alpha val="43137"/>
                    </a:srgbClr>
                  </a:outerShdw>
                </a:effectLst>
              </a:rPr>
              <a:t>For if you keep on following it, you will perish. But if through the power of the Holy Spirit you turn from it and its evil deeds, you will live. </a:t>
            </a:r>
            <a:r>
              <a:rPr lang="en-US" sz="3200" baseline="30000" dirty="0">
                <a:solidFill>
                  <a:schemeClr val="bg1"/>
                </a:solidFill>
                <a:effectLst>
                  <a:outerShdw blurRad="38100" dist="38100" dir="2700000" algn="tl">
                    <a:srgbClr val="000000">
                      <a:alpha val="43137"/>
                    </a:srgbClr>
                  </a:outerShdw>
                </a:effectLst>
              </a:rPr>
              <a:t>14</a:t>
            </a:r>
            <a:r>
              <a:rPr lang="en-US" sz="3200" dirty="0">
                <a:solidFill>
                  <a:schemeClr val="bg1"/>
                </a:solidFill>
                <a:effectLst>
                  <a:outerShdw blurRad="38100" dist="38100" dir="2700000" algn="tl">
                    <a:srgbClr val="000000">
                      <a:alpha val="43137"/>
                    </a:srgbClr>
                  </a:outerShdw>
                </a:effectLst>
              </a:rPr>
              <a:t> </a:t>
            </a:r>
            <a:r>
              <a:rPr lang="en-US" sz="3200" dirty="0">
                <a:solidFill>
                  <a:schemeClr val="accent4">
                    <a:lumMod val="60000"/>
                    <a:lumOff val="40000"/>
                  </a:schemeClr>
                </a:solidFill>
                <a:effectLst>
                  <a:outerShdw blurRad="38100" dist="38100" dir="2700000" algn="tl">
                    <a:srgbClr val="000000">
                      <a:alpha val="43137"/>
                    </a:srgbClr>
                  </a:outerShdw>
                </a:effectLst>
              </a:rPr>
              <a:t>For all who are led by the Spirit of God are children of God.</a:t>
            </a:r>
          </a:p>
          <a:p>
            <a:r>
              <a:rPr lang="en-US" sz="3200" baseline="30000" dirty="0">
                <a:solidFill>
                  <a:schemeClr val="bg1"/>
                </a:solidFill>
                <a:effectLst>
                  <a:outerShdw blurRad="38100" dist="38100" dir="2700000" algn="tl">
                    <a:srgbClr val="000000">
                      <a:alpha val="43137"/>
                    </a:srgbClr>
                  </a:outerShdw>
                </a:effectLst>
              </a:rPr>
              <a:t>15</a:t>
            </a:r>
            <a:r>
              <a:rPr lang="en-US" sz="3200" dirty="0">
                <a:solidFill>
                  <a:schemeClr val="bg1"/>
                </a:solidFill>
                <a:effectLst>
                  <a:outerShdw blurRad="38100" dist="38100" dir="2700000" algn="tl">
                    <a:srgbClr val="000000">
                      <a:alpha val="43137"/>
                    </a:srgbClr>
                  </a:outerShdw>
                </a:effectLst>
              </a:rPr>
              <a:t> </a:t>
            </a:r>
            <a:r>
              <a:rPr lang="en-US" sz="3200" dirty="0">
                <a:solidFill>
                  <a:schemeClr val="accent4">
                    <a:lumMod val="60000"/>
                    <a:lumOff val="40000"/>
                  </a:schemeClr>
                </a:solidFill>
                <a:effectLst>
                  <a:outerShdw blurRad="38100" dist="38100" dir="2700000" algn="tl">
                    <a:srgbClr val="000000">
                      <a:alpha val="43137"/>
                    </a:srgbClr>
                  </a:outerShdw>
                </a:effectLst>
              </a:rPr>
              <a:t>So you should not be like cowering, fearful slaves. </a:t>
            </a:r>
          </a:p>
        </p:txBody>
      </p:sp>
      <p:grpSp>
        <p:nvGrpSpPr>
          <p:cNvPr id="27" name="Group 26">
            <a:extLst>
              <a:ext uri="{FF2B5EF4-FFF2-40B4-BE49-F238E27FC236}">
                <a16:creationId xmlns:a16="http://schemas.microsoft.com/office/drawing/2014/main" id="{A06BC2F8-FAEF-429C-8BC3-52AC9D0163F2}"/>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8E607CA4-056E-4031-8FED-89F9AB8A9D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DCD2492B-8D64-4632-BFB3-C7D90807E9D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5539801E-133D-4951-A597-E687E5BC4AD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803C504F-BD47-4A2C-AAB1-DA04B55AAFE5}"/>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EA9C4F7C-D906-434D-B4E7-2C6A633E5C81}"/>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76016C01-A1E6-4B8D-9298-22085F9E239E}"/>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3FD06DD1-77E5-4DC3-A4F3-81414EE14395}"/>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371333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2FFCB828-5832-41DD-8307-0C8C8CD2CF6F}"/>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81987" cy="255454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Rom. 8:12-16 (NLT) ~ </a:t>
            </a:r>
            <a:r>
              <a:rPr lang="en-US" sz="3200" dirty="0">
                <a:solidFill>
                  <a:schemeClr val="accent4">
                    <a:lumMod val="60000"/>
                    <a:lumOff val="40000"/>
                  </a:schemeClr>
                </a:solidFill>
                <a:effectLst>
                  <a:outerShdw blurRad="38100" dist="38100" dir="2700000" algn="tl">
                    <a:srgbClr val="000000">
                      <a:alpha val="43137"/>
                    </a:srgbClr>
                  </a:outerShdw>
                </a:effectLst>
              </a:rPr>
              <a:t>You should behave instead like God’s very own children, adopted into his family — calling him “Father, dear Father.” </a:t>
            </a:r>
            <a:r>
              <a:rPr lang="en-US" sz="3200" baseline="30000" dirty="0">
                <a:solidFill>
                  <a:schemeClr val="bg1"/>
                </a:solidFill>
                <a:effectLst>
                  <a:outerShdw blurRad="38100" dist="38100" dir="2700000" algn="tl">
                    <a:srgbClr val="000000">
                      <a:alpha val="43137"/>
                    </a:srgbClr>
                  </a:outerShdw>
                </a:effectLst>
              </a:rPr>
              <a:t>16</a:t>
            </a:r>
            <a:r>
              <a:rPr lang="en-US" sz="3200" dirty="0">
                <a:solidFill>
                  <a:schemeClr val="bg1"/>
                </a:solidFill>
                <a:effectLst>
                  <a:outerShdw blurRad="38100" dist="38100" dir="2700000" algn="tl">
                    <a:srgbClr val="000000">
                      <a:alpha val="43137"/>
                    </a:srgbClr>
                  </a:outerShdw>
                </a:effectLst>
              </a:rPr>
              <a:t> </a:t>
            </a:r>
            <a:r>
              <a:rPr lang="en-US" sz="3200" dirty="0">
                <a:solidFill>
                  <a:schemeClr val="accent4">
                    <a:lumMod val="60000"/>
                    <a:lumOff val="40000"/>
                  </a:schemeClr>
                </a:solidFill>
                <a:effectLst>
                  <a:outerShdw blurRad="38100" dist="38100" dir="2700000" algn="tl">
                    <a:srgbClr val="000000">
                      <a:alpha val="43137"/>
                    </a:srgbClr>
                  </a:outerShdw>
                </a:effectLst>
              </a:rPr>
              <a:t>For his Holy Spirit speaks to us deep in our hearts and tells us that we are God’s children. </a:t>
            </a:r>
          </a:p>
        </p:txBody>
      </p:sp>
      <p:grpSp>
        <p:nvGrpSpPr>
          <p:cNvPr id="27" name="Group 26">
            <a:extLst>
              <a:ext uri="{FF2B5EF4-FFF2-40B4-BE49-F238E27FC236}">
                <a16:creationId xmlns:a16="http://schemas.microsoft.com/office/drawing/2014/main" id="{9DA52F68-3934-4478-AC01-D336422D75A2}"/>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8ACD19BE-5398-43B5-8D62-AF94D1A7046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810BB445-F7A5-413A-A7CF-1E4476EED17F}"/>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204AC501-10D4-4470-B5AC-EBA9F5CA37C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4DBF45A7-3474-4BF1-8FD5-76EA4CF389E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FDAF5F51-6305-4884-9893-CC8F88C80C4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999B6A55-8C7F-4867-991E-1DE300EB638F}"/>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881E153F-27D8-4F85-A6F9-54B3A00B791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156228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A274F9BE-91B5-4ABD-BFA7-E1569F4F3263}"/>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81987" cy="1569660"/>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Rom. 5:1 ~ </a:t>
            </a:r>
            <a:r>
              <a:rPr lang="en-US" sz="3200" dirty="0">
                <a:solidFill>
                  <a:schemeClr val="accent4">
                    <a:lumMod val="60000"/>
                    <a:lumOff val="40000"/>
                  </a:schemeClr>
                </a:solidFill>
                <a:effectLst>
                  <a:outerShdw blurRad="38100" dist="38100" dir="2700000" algn="tl">
                    <a:srgbClr val="000000">
                      <a:alpha val="43137"/>
                    </a:srgbClr>
                  </a:outerShdw>
                </a:effectLst>
              </a:rPr>
              <a:t>Therefore, having been justified by faith, we have peace with God through our Lord Jesus Christ,</a:t>
            </a:r>
            <a:endParaRPr lang="en-US" sz="4000" dirty="0">
              <a:solidFill>
                <a:schemeClr val="accent4">
                  <a:lumMod val="60000"/>
                  <a:lumOff val="40000"/>
                </a:schemeClr>
              </a:solidFill>
              <a:effectLst>
                <a:outerShdw blurRad="38100" dist="38100" dir="2700000" algn="tl">
                  <a:srgbClr val="000000">
                    <a:alpha val="43137"/>
                  </a:srgbClr>
                </a:outerShdw>
              </a:effectLst>
            </a:endParaRPr>
          </a:p>
        </p:txBody>
      </p:sp>
      <p:grpSp>
        <p:nvGrpSpPr>
          <p:cNvPr id="27" name="Group 26">
            <a:extLst>
              <a:ext uri="{FF2B5EF4-FFF2-40B4-BE49-F238E27FC236}">
                <a16:creationId xmlns:a16="http://schemas.microsoft.com/office/drawing/2014/main" id="{B797DC90-1E31-4D37-AE91-43398853B0EB}"/>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1D86B3B0-9261-4F61-A044-507C8FED24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72DB3A00-2896-48CB-B683-F076DE9F1691}"/>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91713DC4-06F0-4E2A-8DA3-CDB63A4447B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C4375200-962F-4ED8-8C93-7B254AB602D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9B12A482-5C02-4E1E-98A5-DC5ABF72E151}"/>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73B22AB7-401F-4B5E-A774-F7C1AC28F6C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1A3B3C51-67A9-44CD-AF11-19BF0BD2583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48148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98AFE306-EA59-4622-B0E6-7B69B63B2516}"/>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3E3CCD84-0A6C-432F-BF73-7094700861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53E977A7-7F02-4A3A-A6D3-7181804373A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ABD35D4D-8E3D-4B2A-BE5A-1706DF39A63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91A580D7-81E6-4975-AD26-E401784A47D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7D741EE1-89E4-4E53-A4C6-741245164D86}"/>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32E83E3C-AD56-4BAB-96C4-FAB1054F196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176192AB-C21C-43CF-9755-6BBFE85C4D2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2CFB928E-E306-4463-AB56-22D306CCBFE7}"/>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128684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7FC17712-C102-4116-989C-309DCAB8AEEA}"/>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pic>
        <p:nvPicPr>
          <p:cNvPr id="8194" name="Picture 2" descr="Related image">
            <a:extLst>
              <a:ext uri="{FF2B5EF4-FFF2-40B4-BE49-F238E27FC236}">
                <a16:creationId xmlns:a16="http://schemas.microsoft.com/office/drawing/2014/main" id="{0294B374-A4AF-42D1-80D7-44F9205FA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1847">
            <a:off x="5583797" y="796271"/>
            <a:ext cx="2975610" cy="359378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6965" y="641607"/>
            <a:ext cx="5908115" cy="3539430"/>
          </a:xfrm>
          <a:prstGeom prst="rect">
            <a:avLst/>
          </a:prstGeom>
          <a:noFill/>
        </p:spPr>
        <p:txBody>
          <a:bodyPr wrap="square" rtlCol="0">
            <a:spAutoFit/>
          </a:bodyPr>
          <a:lstStyle/>
          <a:p>
            <a:r>
              <a:rPr lang="en-US" sz="3200" dirty="0">
                <a:solidFill>
                  <a:schemeClr val="accent4">
                    <a:lumMod val="60000"/>
                    <a:lumOff val="40000"/>
                  </a:schemeClr>
                </a:solidFill>
                <a:effectLst>
                  <a:outerShdw blurRad="38100" dist="38100" dir="2700000" algn="tl">
                    <a:srgbClr val="000000">
                      <a:alpha val="43137"/>
                    </a:srgbClr>
                  </a:outerShdw>
                </a:effectLst>
              </a:rPr>
              <a:t>Dietrich Bonhoeffer (1906-1945) ~ </a:t>
            </a:r>
            <a:r>
              <a:rPr lang="en-US" sz="3200" dirty="0">
                <a:solidFill>
                  <a:schemeClr val="bg1"/>
                </a:solidFill>
                <a:effectLst>
                  <a:outerShdw blurRad="38100" dist="38100" dir="2700000" algn="tl">
                    <a:srgbClr val="000000">
                      <a:alpha val="43137"/>
                    </a:srgbClr>
                  </a:outerShdw>
                </a:effectLst>
              </a:rPr>
              <a:t>“Anybody who has once been horrified by the dreadfulness of his own sin that nailed Jesus to the cross will no longer be horrified by even the rankest sins of a brother.” </a:t>
            </a:r>
          </a:p>
        </p:txBody>
      </p:sp>
      <p:grpSp>
        <p:nvGrpSpPr>
          <p:cNvPr id="27" name="Group 26">
            <a:extLst>
              <a:ext uri="{FF2B5EF4-FFF2-40B4-BE49-F238E27FC236}">
                <a16:creationId xmlns:a16="http://schemas.microsoft.com/office/drawing/2014/main" id="{6CADC3C1-E18C-49F4-A9A9-1CD54EA304EB}"/>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EEBF3A2A-AA94-4ADB-82FB-D5DA0F1B728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E7AEC2E0-2007-414E-B80E-9460C98B9C1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F41475BC-0168-469A-AA42-67F5B4765E5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FF0136E6-C7C9-47EF-8934-A8DE6DC6DC1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523F9ABA-13E3-49CA-A79D-0C0DF498E5B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3B8184ED-C668-4CAC-AED8-A66A0066345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D2D8FD52-F6A3-452E-998B-987585063B3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214886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AB8FD7F4-38A1-4E4B-9522-47E6CB63251B}"/>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pic>
        <p:nvPicPr>
          <p:cNvPr id="16386" name="Picture 2" descr="OswaldChambers.jpg">
            <a:extLst>
              <a:ext uri="{FF2B5EF4-FFF2-40B4-BE49-F238E27FC236}">
                <a16:creationId xmlns:a16="http://schemas.microsoft.com/office/drawing/2014/main" id="{674DC3BA-276E-442E-AEB6-DD47105EE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88029">
            <a:off x="5505910" y="659181"/>
            <a:ext cx="3055345" cy="443722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6965" y="641607"/>
            <a:ext cx="5694755" cy="1569660"/>
          </a:xfrm>
          <a:prstGeom prst="rect">
            <a:avLst/>
          </a:prstGeom>
          <a:noFill/>
        </p:spPr>
        <p:txBody>
          <a:bodyPr wrap="square" rtlCol="0">
            <a:spAutoFit/>
          </a:bodyPr>
          <a:lstStyle/>
          <a:p>
            <a:r>
              <a:rPr lang="en-US" sz="3200" dirty="0">
                <a:solidFill>
                  <a:schemeClr val="accent4">
                    <a:lumMod val="60000"/>
                    <a:lumOff val="40000"/>
                  </a:schemeClr>
                </a:solidFill>
                <a:effectLst>
                  <a:outerShdw blurRad="38100" dist="38100" dir="2700000" algn="tl">
                    <a:srgbClr val="000000">
                      <a:alpha val="43137"/>
                    </a:srgbClr>
                  </a:outerShdw>
                </a:effectLst>
              </a:rPr>
              <a:t>Oswald Chambers (1874-1917) ~ </a:t>
            </a:r>
            <a:r>
              <a:rPr lang="en-US" sz="3200" dirty="0">
                <a:solidFill>
                  <a:schemeClr val="bg1"/>
                </a:solidFill>
                <a:effectLst>
                  <a:outerShdw blurRad="38100" dist="38100" dir="2700000" algn="tl">
                    <a:srgbClr val="000000">
                      <a:alpha val="43137"/>
                    </a:srgbClr>
                  </a:outerShdw>
                </a:effectLst>
              </a:rPr>
              <a:t>“Measure your growth in grace by your sensitiveness to sin.”</a:t>
            </a:r>
            <a:endParaRPr lang="en-US" sz="4800" dirty="0">
              <a:solidFill>
                <a:schemeClr val="bg1"/>
              </a:solidFill>
              <a:effectLst>
                <a:outerShdw blurRad="38100" dist="38100" dir="2700000" algn="tl">
                  <a:srgbClr val="000000">
                    <a:alpha val="43137"/>
                  </a:srgbClr>
                </a:outerShdw>
              </a:effectLst>
            </a:endParaRPr>
          </a:p>
        </p:txBody>
      </p:sp>
      <p:grpSp>
        <p:nvGrpSpPr>
          <p:cNvPr id="35" name="Group 34">
            <a:extLst>
              <a:ext uri="{FF2B5EF4-FFF2-40B4-BE49-F238E27FC236}">
                <a16:creationId xmlns:a16="http://schemas.microsoft.com/office/drawing/2014/main" id="{65D75BA9-F2DC-41FB-855D-0DF55AE8A004}"/>
              </a:ext>
            </a:extLst>
          </p:cNvPr>
          <p:cNvGrpSpPr/>
          <p:nvPr/>
        </p:nvGrpSpPr>
        <p:grpSpPr>
          <a:xfrm>
            <a:off x="4706231" y="5479423"/>
            <a:ext cx="1005706" cy="1147014"/>
            <a:chOff x="1031988" y="599000"/>
            <a:chExt cx="4621194" cy="5270500"/>
          </a:xfrm>
        </p:grpSpPr>
        <p:pic>
          <p:nvPicPr>
            <p:cNvPr id="36" name="Picture 35">
              <a:extLst>
                <a:ext uri="{FF2B5EF4-FFF2-40B4-BE49-F238E27FC236}">
                  <a16:creationId xmlns:a16="http://schemas.microsoft.com/office/drawing/2014/main" id="{60ED4C62-D0EC-4C03-9615-AFBA71A283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37" name="Picture 36">
              <a:extLst>
                <a:ext uri="{FF2B5EF4-FFF2-40B4-BE49-F238E27FC236}">
                  <a16:creationId xmlns:a16="http://schemas.microsoft.com/office/drawing/2014/main" id="{B536CC3C-F855-475C-B3B4-50FAEAFD590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8" name="Picture 37">
              <a:extLst>
                <a:ext uri="{FF2B5EF4-FFF2-40B4-BE49-F238E27FC236}">
                  <a16:creationId xmlns:a16="http://schemas.microsoft.com/office/drawing/2014/main" id="{8D8A6219-7BF1-44BB-A30D-1D2FFE4FA95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9" name="Picture 38">
              <a:extLst>
                <a:ext uri="{FF2B5EF4-FFF2-40B4-BE49-F238E27FC236}">
                  <a16:creationId xmlns:a16="http://schemas.microsoft.com/office/drawing/2014/main" id="{951F4D24-5C28-4CDE-B227-8809C92E22A4}"/>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40" name="Picture 39">
              <a:extLst>
                <a:ext uri="{FF2B5EF4-FFF2-40B4-BE49-F238E27FC236}">
                  <a16:creationId xmlns:a16="http://schemas.microsoft.com/office/drawing/2014/main" id="{3475750C-BEEC-421C-951F-4865B8DF12F3}"/>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41" name="Picture 40">
            <a:extLst>
              <a:ext uri="{FF2B5EF4-FFF2-40B4-BE49-F238E27FC236}">
                <a16:creationId xmlns:a16="http://schemas.microsoft.com/office/drawing/2014/main" id="{3FEBA5B4-9E0D-4770-887D-8CC76CD95EE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42" name="Picture 41">
            <a:extLst>
              <a:ext uri="{FF2B5EF4-FFF2-40B4-BE49-F238E27FC236}">
                <a16:creationId xmlns:a16="http://schemas.microsoft.com/office/drawing/2014/main" id="{D229C481-E156-4F10-ADB4-98455F155F4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289100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4DEF8C2C-1409-40B6-91F2-6CE73C41561A}"/>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B4B13B38-7138-4BC0-A08D-7FD9A828C2B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B5766AC2-31B2-45F0-985C-90402EEFA41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DEC774ED-D516-4F92-951F-8E37F4EA4A9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F42585F2-9A27-422B-8D43-F618ADE74C2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967DCB98-AA65-45F9-ADC0-9A79C37B5334}"/>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A5BFD609-760D-4572-A9EC-A96CA692B05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F989D9E7-DFEA-46CA-AC5D-F373CBC30A4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845E0DDF-EB7D-4FDB-ABAE-2CB4EFF81301}"/>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201175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A2C2003D-21C2-4B00-B68D-27D045D9D9D6}"/>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4AB18484-0FA7-4E1B-85AC-C93AC6E5D1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238C16BE-08B1-45E4-8A3D-B3608CCADF9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87B98100-5010-4C50-98FE-8331133D12A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1FFE9D49-5D67-4EBF-A060-39DA1A735C2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E881430B-D296-4B5B-A89D-4D38A845885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3E166AB9-A1BF-47C1-955F-BFA95206EA07}"/>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A5BB4387-47BC-4BB8-BB7D-C98AEC9B254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76825015-7C19-4622-BE38-D3D4E07DF103}"/>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374308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AB8FD7F4-38A1-4E4B-9522-47E6CB63251B}"/>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35" name="Group 34">
            <a:extLst>
              <a:ext uri="{FF2B5EF4-FFF2-40B4-BE49-F238E27FC236}">
                <a16:creationId xmlns:a16="http://schemas.microsoft.com/office/drawing/2014/main" id="{65D75BA9-F2DC-41FB-855D-0DF55AE8A004}"/>
              </a:ext>
            </a:extLst>
          </p:cNvPr>
          <p:cNvGrpSpPr/>
          <p:nvPr/>
        </p:nvGrpSpPr>
        <p:grpSpPr>
          <a:xfrm>
            <a:off x="4706231" y="5479423"/>
            <a:ext cx="1005706" cy="1147014"/>
            <a:chOff x="1031988" y="599000"/>
            <a:chExt cx="4621194" cy="5270500"/>
          </a:xfrm>
        </p:grpSpPr>
        <p:pic>
          <p:nvPicPr>
            <p:cNvPr id="36" name="Picture 35">
              <a:extLst>
                <a:ext uri="{FF2B5EF4-FFF2-40B4-BE49-F238E27FC236}">
                  <a16:creationId xmlns:a16="http://schemas.microsoft.com/office/drawing/2014/main" id="{60ED4C62-D0EC-4C03-9615-AFBA71A283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37" name="Picture 36">
              <a:extLst>
                <a:ext uri="{FF2B5EF4-FFF2-40B4-BE49-F238E27FC236}">
                  <a16:creationId xmlns:a16="http://schemas.microsoft.com/office/drawing/2014/main" id="{B536CC3C-F855-475C-B3B4-50FAEAFD590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8" name="Picture 37">
              <a:extLst>
                <a:ext uri="{FF2B5EF4-FFF2-40B4-BE49-F238E27FC236}">
                  <a16:creationId xmlns:a16="http://schemas.microsoft.com/office/drawing/2014/main" id="{8D8A6219-7BF1-44BB-A30D-1D2FFE4FA95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9" name="Picture 38">
              <a:extLst>
                <a:ext uri="{FF2B5EF4-FFF2-40B4-BE49-F238E27FC236}">
                  <a16:creationId xmlns:a16="http://schemas.microsoft.com/office/drawing/2014/main" id="{951F4D24-5C28-4CDE-B227-8809C92E22A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40" name="Picture 39">
              <a:extLst>
                <a:ext uri="{FF2B5EF4-FFF2-40B4-BE49-F238E27FC236}">
                  <a16:creationId xmlns:a16="http://schemas.microsoft.com/office/drawing/2014/main" id="{3475750C-BEEC-421C-951F-4865B8DF12F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41" name="Picture 40">
            <a:extLst>
              <a:ext uri="{FF2B5EF4-FFF2-40B4-BE49-F238E27FC236}">
                <a16:creationId xmlns:a16="http://schemas.microsoft.com/office/drawing/2014/main" id="{3FEBA5B4-9E0D-4770-887D-8CC76CD95EE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42" name="Picture 41">
            <a:extLst>
              <a:ext uri="{FF2B5EF4-FFF2-40B4-BE49-F238E27FC236}">
                <a16:creationId xmlns:a16="http://schemas.microsoft.com/office/drawing/2014/main" id="{D229C481-E156-4F10-ADB4-98455F155F4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pic>
        <p:nvPicPr>
          <p:cNvPr id="9" name="Picture 8">
            <a:extLst>
              <a:ext uri="{FF2B5EF4-FFF2-40B4-BE49-F238E27FC236}">
                <a16:creationId xmlns:a16="http://schemas.microsoft.com/office/drawing/2014/main" id="{8E1CD6C7-E868-44BD-BE9A-AD6CD7CBB73C}"/>
              </a:ext>
            </a:extLst>
          </p:cNvPr>
          <p:cNvPicPr>
            <a:picLocks noChangeAspect="1"/>
          </p:cNvPicPr>
          <p:nvPr/>
        </p:nvPicPr>
        <p:blipFill rotWithShape="1">
          <a:blip r:embed="rId10">
            <a:extLst>
              <a:ext uri="{28A0092B-C50C-407E-A947-70E740481C1C}">
                <a14:useLocalDpi xmlns:a14="http://schemas.microsoft.com/office/drawing/2010/main" val="0"/>
              </a:ext>
            </a:extLst>
          </a:blip>
          <a:srcRect t="9486" b="7239"/>
          <a:stretch/>
        </p:blipFill>
        <p:spPr>
          <a:xfrm rot="10958006">
            <a:off x="679062" y="1000382"/>
            <a:ext cx="4258277" cy="2659601"/>
          </a:xfrm>
          <a:prstGeom prst="rect">
            <a:avLst/>
          </a:prstGeom>
        </p:spPr>
      </p:pic>
      <p:pic>
        <p:nvPicPr>
          <p:cNvPr id="7" name="Picture 6">
            <a:extLst>
              <a:ext uri="{FF2B5EF4-FFF2-40B4-BE49-F238E27FC236}">
                <a16:creationId xmlns:a16="http://schemas.microsoft.com/office/drawing/2014/main" id="{CED37552-F6D3-4805-B5F9-3A81B935D845}"/>
              </a:ext>
            </a:extLst>
          </p:cNvPr>
          <p:cNvPicPr>
            <a:picLocks noChangeAspect="1"/>
          </p:cNvPicPr>
          <p:nvPr/>
        </p:nvPicPr>
        <p:blipFill rotWithShape="1">
          <a:blip r:embed="rId11">
            <a:extLst>
              <a:ext uri="{28A0092B-C50C-407E-A947-70E740481C1C}">
                <a14:useLocalDpi xmlns:a14="http://schemas.microsoft.com/office/drawing/2010/main" val="0"/>
              </a:ext>
            </a:extLst>
          </a:blip>
          <a:srcRect t="12063" r="3412" b="8712"/>
          <a:stretch/>
        </p:blipFill>
        <p:spPr>
          <a:xfrm rot="10539368">
            <a:off x="4661914" y="2455611"/>
            <a:ext cx="4112963" cy="2530175"/>
          </a:xfrm>
          <a:prstGeom prst="rect">
            <a:avLst/>
          </a:prstGeom>
        </p:spPr>
      </p:pic>
      <p:sp>
        <p:nvSpPr>
          <p:cNvPr id="11" name="TextBox 10">
            <a:extLst>
              <a:ext uri="{FF2B5EF4-FFF2-40B4-BE49-F238E27FC236}">
                <a16:creationId xmlns:a16="http://schemas.microsoft.com/office/drawing/2014/main" id="{79291184-5F1D-40DB-B239-812CCDC428B0}"/>
              </a:ext>
            </a:extLst>
          </p:cNvPr>
          <p:cNvSpPr txBox="1"/>
          <p:nvPr/>
        </p:nvSpPr>
        <p:spPr>
          <a:xfrm>
            <a:off x="1651000" y="2987040"/>
            <a:ext cx="2545080" cy="584775"/>
          </a:xfrm>
          <a:prstGeom prst="rect">
            <a:avLst/>
          </a:prstGeom>
          <a:noFill/>
        </p:spPr>
        <p:txBody>
          <a:bodyPr wrap="square" rtlCol="0">
            <a:spAutoFit/>
          </a:bodyPr>
          <a:lstStyle/>
          <a:p>
            <a:pPr algn="l"/>
            <a:r>
              <a:rPr lang="en-US" sz="3200" dirty="0">
                <a:solidFill>
                  <a:schemeClr val="bg1"/>
                </a:solidFill>
                <a:effectLst>
                  <a:outerShdw blurRad="38100" dist="38100" dir="2700000" algn="tl">
                    <a:srgbClr val="000000">
                      <a:alpha val="43137"/>
                    </a:srgbClr>
                  </a:outerShdw>
                </a:effectLst>
              </a:rPr>
              <a:t>a CCOKC pen</a:t>
            </a:r>
          </a:p>
        </p:txBody>
      </p:sp>
      <p:sp>
        <p:nvSpPr>
          <p:cNvPr id="25" name="TextBox 24">
            <a:extLst>
              <a:ext uri="{FF2B5EF4-FFF2-40B4-BE49-F238E27FC236}">
                <a16:creationId xmlns:a16="http://schemas.microsoft.com/office/drawing/2014/main" id="{8183E955-D665-439C-8DD6-DA70BC8AFA25}"/>
              </a:ext>
            </a:extLst>
          </p:cNvPr>
          <p:cNvSpPr txBox="1"/>
          <p:nvPr/>
        </p:nvSpPr>
        <p:spPr>
          <a:xfrm>
            <a:off x="5059680" y="4241800"/>
            <a:ext cx="3474720" cy="584775"/>
          </a:xfrm>
          <a:prstGeom prst="rect">
            <a:avLst/>
          </a:prstGeom>
          <a:noFill/>
        </p:spPr>
        <p:txBody>
          <a:bodyPr wrap="square" rtlCol="0">
            <a:spAutoFit/>
          </a:bodyPr>
          <a:lstStyle/>
          <a:p>
            <a:pPr algn="l"/>
            <a:r>
              <a:rPr lang="en-US" sz="3200" dirty="0">
                <a:solidFill>
                  <a:schemeClr val="bg1"/>
                </a:solidFill>
                <a:effectLst>
                  <a:outerShdw blurRad="38100" dist="38100" dir="2700000" algn="tl">
                    <a:srgbClr val="000000">
                      <a:alpha val="43137"/>
                    </a:srgbClr>
                  </a:outerShdw>
                </a:effectLst>
              </a:rPr>
              <a:t>also a CCOKC pen</a:t>
            </a:r>
          </a:p>
        </p:txBody>
      </p:sp>
    </p:spTree>
    <p:extLst>
      <p:ext uri="{BB962C8B-B14F-4D97-AF65-F5344CB8AC3E}">
        <p14:creationId xmlns:p14="http://schemas.microsoft.com/office/powerpoint/2010/main" val="368683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4DEF8C2C-1409-40B6-91F2-6CE73C41561A}"/>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B4B13B38-7138-4BC0-A08D-7FD9A828C2B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B5766AC2-31B2-45F0-985C-90402EEFA41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DEC774ED-D516-4F92-951F-8E37F4EA4A9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F42585F2-9A27-422B-8D43-F618ADE74C2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967DCB98-AA65-45F9-ADC0-9A79C37B5334}"/>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A5BFD609-760D-4572-A9EC-A96CA692B05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F989D9E7-DFEA-46CA-AC5D-F373CBC30A4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845E0DDF-EB7D-4FDB-ABAE-2CB4EFF81301}"/>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3517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4FAC0100-115E-4C25-9DD5-797ED1CC18B3}"/>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6965" y="641607"/>
            <a:ext cx="8201735" cy="3046988"/>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Matt. 11:28-30 ~ </a:t>
            </a:r>
            <a:r>
              <a:rPr lang="en-US" sz="3200" baseline="30000" dirty="0">
                <a:solidFill>
                  <a:schemeClr val="bg1"/>
                </a:solidFill>
                <a:effectLst>
                  <a:outerShdw blurRad="38100" dist="38100" dir="2700000" algn="tl">
                    <a:srgbClr val="000000">
                      <a:alpha val="43137"/>
                    </a:srgbClr>
                  </a:outerShdw>
                </a:effectLst>
              </a:rPr>
              <a:t>28</a:t>
            </a:r>
            <a:r>
              <a:rPr lang="en-US" sz="3200" dirty="0">
                <a:solidFill>
                  <a:schemeClr val="bg1"/>
                </a:solidFill>
                <a:effectLst>
                  <a:outerShdw blurRad="38100" dist="38100" dir="2700000" algn="tl">
                    <a:srgbClr val="000000">
                      <a:alpha val="43137"/>
                    </a:srgbClr>
                  </a:outerShdw>
                </a:effectLst>
              </a:rPr>
              <a:t> </a:t>
            </a:r>
            <a:r>
              <a:rPr lang="en-US" sz="3200" dirty="0">
                <a:solidFill>
                  <a:schemeClr val="accent4">
                    <a:lumMod val="60000"/>
                    <a:lumOff val="40000"/>
                  </a:schemeClr>
                </a:solidFill>
                <a:effectLst>
                  <a:outerShdw blurRad="38100" dist="38100" dir="2700000" algn="tl">
                    <a:srgbClr val="000000">
                      <a:alpha val="43137"/>
                    </a:srgbClr>
                  </a:outerShdw>
                </a:effectLst>
              </a:rPr>
              <a:t>“Come to Me, all </a:t>
            </a:r>
            <a:r>
              <a:rPr lang="en-US" sz="3200" i="1" dirty="0">
                <a:solidFill>
                  <a:schemeClr val="accent4">
                    <a:lumMod val="60000"/>
                    <a:lumOff val="40000"/>
                  </a:schemeClr>
                </a:solidFill>
                <a:effectLst>
                  <a:outerShdw blurRad="38100" dist="38100" dir="2700000" algn="tl">
                    <a:srgbClr val="000000">
                      <a:alpha val="43137"/>
                    </a:srgbClr>
                  </a:outerShdw>
                </a:effectLst>
              </a:rPr>
              <a:t>you</a:t>
            </a:r>
            <a:r>
              <a:rPr lang="en-US" sz="3200" dirty="0">
                <a:solidFill>
                  <a:schemeClr val="accent4">
                    <a:lumMod val="60000"/>
                    <a:lumOff val="40000"/>
                  </a:schemeClr>
                </a:solidFill>
                <a:effectLst>
                  <a:outerShdw blurRad="38100" dist="38100" dir="2700000" algn="tl">
                    <a:srgbClr val="000000">
                      <a:alpha val="43137"/>
                    </a:srgbClr>
                  </a:outerShdw>
                </a:effectLst>
              </a:rPr>
              <a:t> who labor and are heavy laden, and I will give you rest.</a:t>
            </a:r>
            <a:r>
              <a:rPr lang="en-US" sz="3200" dirty="0">
                <a:solidFill>
                  <a:schemeClr val="bg1"/>
                </a:solidFill>
                <a:effectLst>
                  <a:outerShdw blurRad="38100" dist="38100" dir="2700000" algn="tl">
                    <a:srgbClr val="000000">
                      <a:alpha val="43137"/>
                    </a:srgbClr>
                  </a:outerShdw>
                </a:effectLst>
              </a:rPr>
              <a:t> </a:t>
            </a:r>
            <a:r>
              <a:rPr lang="en-US" sz="3200" baseline="30000" dirty="0">
                <a:solidFill>
                  <a:schemeClr val="bg1"/>
                </a:solidFill>
                <a:effectLst>
                  <a:outerShdw blurRad="38100" dist="38100" dir="2700000" algn="tl">
                    <a:srgbClr val="000000">
                      <a:alpha val="43137"/>
                    </a:srgbClr>
                  </a:outerShdw>
                </a:effectLst>
              </a:rPr>
              <a:t>29</a:t>
            </a:r>
            <a:r>
              <a:rPr lang="en-US" sz="3200" dirty="0">
                <a:solidFill>
                  <a:schemeClr val="bg1"/>
                </a:solidFill>
                <a:effectLst>
                  <a:outerShdw blurRad="38100" dist="38100" dir="2700000" algn="tl">
                    <a:srgbClr val="000000">
                      <a:alpha val="43137"/>
                    </a:srgbClr>
                  </a:outerShdw>
                </a:effectLst>
              </a:rPr>
              <a:t> </a:t>
            </a:r>
            <a:r>
              <a:rPr lang="en-US" sz="3200" dirty="0">
                <a:solidFill>
                  <a:schemeClr val="accent4">
                    <a:lumMod val="60000"/>
                    <a:lumOff val="40000"/>
                  </a:schemeClr>
                </a:solidFill>
                <a:effectLst>
                  <a:outerShdw blurRad="38100" dist="38100" dir="2700000" algn="tl">
                    <a:srgbClr val="000000">
                      <a:alpha val="43137"/>
                    </a:srgbClr>
                  </a:outerShdw>
                </a:effectLst>
              </a:rPr>
              <a:t>Take My yoke upon you and learn from Me, for I am gentle and lowly in heart, and you will find rest for your souls. </a:t>
            </a:r>
            <a:r>
              <a:rPr lang="en-US" sz="3200" baseline="30000" dirty="0">
                <a:solidFill>
                  <a:schemeClr val="bg1"/>
                </a:solidFill>
                <a:effectLst>
                  <a:outerShdw blurRad="38100" dist="38100" dir="2700000" algn="tl">
                    <a:srgbClr val="000000">
                      <a:alpha val="43137"/>
                    </a:srgbClr>
                  </a:outerShdw>
                </a:effectLst>
              </a:rPr>
              <a:t>30</a:t>
            </a:r>
            <a:r>
              <a:rPr lang="en-US" sz="3200" dirty="0">
                <a:solidFill>
                  <a:schemeClr val="bg1"/>
                </a:solidFill>
                <a:effectLst>
                  <a:outerShdw blurRad="38100" dist="38100" dir="2700000" algn="tl">
                    <a:srgbClr val="000000">
                      <a:alpha val="43137"/>
                    </a:srgbClr>
                  </a:outerShdw>
                </a:effectLst>
              </a:rPr>
              <a:t> </a:t>
            </a:r>
            <a:r>
              <a:rPr lang="en-US" sz="3200" dirty="0">
                <a:solidFill>
                  <a:schemeClr val="accent4">
                    <a:lumMod val="60000"/>
                    <a:lumOff val="40000"/>
                  </a:schemeClr>
                </a:solidFill>
                <a:effectLst>
                  <a:outerShdw blurRad="38100" dist="38100" dir="2700000" algn="tl">
                    <a:srgbClr val="000000">
                      <a:alpha val="43137"/>
                    </a:srgbClr>
                  </a:outerShdw>
                </a:effectLst>
              </a:rPr>
              <a:t>For My yoke is easy and My burden is light.”</a:t>
            </a:r>
            <a:endParaRPr lang="en-US" sz="7200" dirty="0">
              <a:solidFill>
                <a:schemeClr val="accent4">
                  <a:lumMod val="60000"/>
                  <a:lumOff val="40000"/>
                </a:schemeClr>
              </a:solidFill>
              <a:effectLst>
                <a:outerShdw blurRad="38100" dist="38100" dir="2700000" algn="tl">
                  <a:srgbClr val="000000">
                    <a:alpha val="43137"/>
                  </a:srgbClr>
                </a:outerShdw>
              </a:effectLst>
            </a:endParaRPr>
          </a:p>
        </p:txBody>
      </p:sp>
      <p:grpSp>
        <p:nvGrpSpPr>
          <p:cNvPr id="27" name="Group 26">
            <a:extLst>
              <a:ext uri="{FF2B5EF4-FFF2-40B4-BE49-F238E27FC236}">
                <a16:creationId xmlns:a16="http://schemas.microsoft.com/office/drawing/2014/main" id="{2C00A01A-95C6-47DE-A44F-6B1C298E646D}"/>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378D9608-4BF8-45E0-88D2-F812CD5411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4BECFE9A-C07D-4B55-A13A-DA4A000A99A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B7D61F4E-4055-4194-B206-683B896A9D6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C9C99418-9D79-4FEB-A006-F6002CB6884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62E7C70E-D5C1-4096-80FB-4EA2C442737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E9C840E9-4F89-477A-ACE4-DF59D8C5794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89CC0766-3E1D-4A2A-AB0C-19DC4029C70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pic>
        <p:nvPicPr>
          <p:cNvPr id="23" name="Picture 22">
            <a:extLst>
              <a:ext uri="{FF2B5EF4-FFF2-40B4-BE49-F238E27FC236}">
                <a16:creationId xmlns:a16="http://schemas.microsoft.com/office/drawing/2014/main" id="{4EC115EA-C6B3-40D9-9028-1C0FE02502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7044" y="1436280"/>
            <a:ext cx="4987636" cy="3356281"/>
          </a:xfrm>
          <a:prstGeom prst="rect">
            <a:avLst/>
          </a:prstGeom>
          <a:ln w="76200">
            <a:noFill/>
          </a:ln>
          <a:effectLst>
            <a:outerShdw blurRad="127000" dist="254000" dir="2700000" algn="tl" rotWithShape="0">
              <a:schemeClr val="bg1">
                <a:alpha val="35000"/>
              </a:schemeClr>
            </a:outerShdw>
          </a:effectLst>
          <a:scene3d>
            <a:camera prst="perspectiveContrastingLeftFacing">
              <a:rot lat="623785" lon="1800000" rev="21386789"/>
            </a:camera>
            <a:lightRig rig="threePt" dir="t"/>
          </a:scene3d>
          <a:sp3d>
            <a:bevelT w="254000" h="254000" prst="coolSlant"/>
          </a:sp3d>
        </p:spPr>
      </p:pic>
      <p:pic>
        <p:nvPicPr>
          <p:cNvPr id="24" name="Picture 23">
            <a:extLst>
              <a:ext uri="{FF2B5EF4-FFF2-40B4-BE49-F238E27FC236}">
                <a16:creationId xmlns:a16="http://schemas.microsoft.com/office/drawing/2014/main" id="{97D24A6D-4C64-4725-B02D-C8E61882F2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55541" y="3979904"/>
            <a:ext cx="697484" cy="258176"/>
          </a:xfrm>
          <a:prstGeom prst="rect">
            <a:avLst/>
          </a:prstGeom>
          <a:scene3d>
            <a:camera prst="perspectiveContrastingLeftFacing"/>
            <a:lightRig rig="threePt" dir="t"/>
          </a:scene3d>
        </p:spPr>
      </p:pic>
      <p:sp>
        <p:nvSpPr>
          <p:cNvPr id="25" name="TextBox 24">
            <a:extLst>
              <a:ext uri="{FF2B5EF4-FFF2-40B4-BE49-F238E27FC236}">
                <a16:creationId xmlns:a16="http://schemas.microsoft.com/office/drawing/2014/main" id="{C0990087-D454-487B-BED2-03DB53EB802A}"/>
              </a:ext>
            </a:extLst>
          </p:cNvPr>
          <p:cNvSpPr txBox="1"/>
          <p:nvPr/>
        </p:nvSpPr>
        <p:spPr>
          <a:xfrm rot="21392777">
            <a:off x="2906590" y="1609856"/>
            <a:ext cx="2962031" cy="2585323"/>
          </a:xfrm>
          <a:prstGeom prst="rect">
            <a:avLst/>
          </a:prstGeom>
          <a:noFill/>
        </p:spPr>
        <p:txBody>
          <a:bodyPr wrap="square" rtlCol="0">
            <a:prstTxWarp prst="textInflate">
              <a:avLst>
                <a:gd name="adj" fmla="val 4035"/>
              </a:avLst>
            </a:prstTxWarp>
            <a:spAutoFit/>
            <a:scene3d>
              <a:camera prst="perspectiveContrastingLeftFacing"/>
              <a:lightRig rig="threePt" dir="t"/>
            </a:scene3d>
            <a:sp3d extrusionH="38100" contourW="6350">
              <a:bevelB w="38100" h="38100" prst="slope"/>
              <a:extrusionClr>
                <a:schemeClr val="bg1"/>
              </a:extrusionClr>
              <a:contourClr>
                <a:srgbClr val="B79C7D"/>
              </a:contourClr>
            </a:sp3d>
          </a:bodyPr>
          <a:lstStyle/>
          <a:p>
            <a:pPr algn="ctr"/>
            <a:r>
              <a:rPr lang="en-US" sz="5400" b="1" dirty="0" err="1">
                <a:ln w="57150">
                  <a:solidFill>
                    <a:srgbClr val="5C2E00"/>
                  </a:solidFill>
                </a:ln>
                <a:solidFill>
                  <a:srgbClr val="5C2E00"/>
                </a:solidFill>
                <a:latin typeface="Greek" panose="020B0500000000000000" pitchFamily="34" charset="0"/>
              </a:rPr>
              <a:t>Zugoi</a:t>
            </a:r>
            <a:r>
              <a:rPr lang="en-US" sz="5400" b="1" dirty="0">
                <a:ln w="57150">
                  <a:solidFill>
                    <a:srgbClr val="5C2E00"/>
                  </a:solidFill>
                </a:ln>
                <a:solidFill>
                  <a:srgbClr val="5C2E00"/>
                </a:solidFill>
                <a:latin typeface="Greek" panose="020B0500000000000000" pitchFamily="34" charset="0"/>
              </a:rPr>
              <a:t> </a:t>
            </a:r>
            <a:r>
              <a:rPr lang="en-US" sz="5400" b="1" dirty="0" err="1">
                <a:ln w="57150">
                  <a:solidFill>
                    <a:srgbClr val="5C2E00"/>
                  </a:solidFill>
                </a:ln>
                <a:solidFill>
                  <a:srgbClr val="5C2E00"/>
                </a:solidFill>
                <a:latin typeface="Greek" panose="020B0500000000000000" pitchFamily="34" charset="0"/>
              </a:rPr>
              <a:t>Mou</a:t>
            </a:r>
            <a:r>
              <a:rPr lang="en-US" sz="5400" b="1" dirty="0">
                <a:ln w="57150">
                  <a:solidFill>
                    <a:srgbClr val="5C2E00"/>
                  </a:solidFill>
                </a:ln>
                <a:solidFill>
                  <a:srgbClr val="5C2E00"/>
                </a:solidFill>
                <a:latin typeface="Greek" panose="020B0500000000000000" pitchFamily="34" charset="0"/>
              </a:rPr>
              <a:t> </a:t>
            </a:r>
            <a:r>
              <a:rPr lang="en-US" sz="5400" b="1" dirty="0" err="1">
                <a:ln w="57150">
                  <a:solidFill>
                    <a:srgbClr val="5C2E00"/>
                  </a:solidFill>
                </a:ln>
                <a:solidFill>
                  <a:srgbClr val="5C2E00"/>
                </a:solidFill>
                <a:latin typeface="Greek" panose="020B0500000000000000" pitchFamily="34" charset="0"/>
              </a:rPr>
              <a:t>Crhstoi</a:t>
            </a:r>
            <a:r>
              <a:rPr lang="en-US" sz="5400" b="1" dirty="0">
                <a:ln w="57150">
                  <a:solidFill>
                    <a:srgbClr val="5C2E00"/>
                  </a:solidFill>
                </a:ln>
                <a:solidFill>
                  <a:srgbClr val="5C2E00"/>
                </a:solidFill>
                <a:latin typeface="Greek" panose="020B0500000000000000" pitchFamily="34" charset="0"/>
              </a:rPr>
              <a:t> </a:t>
            </a:r>
          </a:p>
        </p:txBody>
      </p:sp>
      <p:sp>
        <p:nvSpPr>
          <p:cNvPr id="26" name="TextBox 25">
            <a:extLst>
              <a:ext uri="{FF2B5EF4-FFF2-40B4-BE49-F238E27FC236}">
                <a16:creationId xmlns:a16="http://schemas.microsoft.com/office/drawing/2014/main" id="{0CF7E16D-8BC1-4D55-BF32-A0698097F4CF}"/>
              </a:ext>
            </a:extLst>
          </p:cNvPr>
          <p:cNvSpPr txBox="1"/>
          <p:nvPr/>
        </p:nvSpPr>
        <p:spPr>
          <a:xfrm rot="21180000">
            <a:off x="2830357" y="1585663"/>
            <a:ext cx="3072891" cy="2350294"/>
          </a:xfrm>
          <a:prstGeom prst="rect">
            <a:avLst/>
          </a:prstGeom>
          <a:noFill/>
        </p:spPr>
        <p:txBody>
          <a:bodyPr wrap="square" rtlCol="0">
            <a:prstTxWarp prst="textInflate">
              <a:avLst>
                <a:gd name="adj" fmla="val 4035"/>
              </a:avLst>
            </a:prstTxWarp>
            <a:spAutoFit/>
            <a:scene3d>
              <a:camera prst="perspectiveContrastingLeftFacing">
                <a:rot lat="623785" lon="3000000" rev="21386789"/>
              </a:camera>
              <a:lightRig rig="threePt" dir="t"/>
            </a:scene3d>
            <a:sp3d extrusionH="25400" contourW="19050">
              <a:bevelB w="38100" h="38100" prst="slope"/>
              <a:extrusionClr>
                <a:schemeClr val="bg1"/>
              </a:extrusionClr>
              <a:contourClr>
                <a:srgbClr val="B79C7D"/>
              </a:contourClr>
            </a:sp3d>
          </a:bodyPr>
          <a:lstStyle/>
          <a:p>
            <a:pPr algn="ctr"/>
            <a:r>
              <a:rPr lang="en-US" sz="5400" b="1" dirty="0">
                <a:solidFill>
                  <a:srgbClr val="5C2E00"/>
                </a:solidFill>
                <a:latin typeface="Times New Roman" panose="02020603050405020304" pitchFamily="18" charset="0"/>
                <a:cs typeface="Times New Roman" panose="02020603050405020304" pitchFamily="18" charset="0"/>
              </a:rPr>
              <a:t>O</a:t>
            </a:r>
            <a:r>
              <a:rPr lang="en-US" sz="5400" b="1">
                <a:solidFill>
                  <a:srgbClr val="5C2E00"/>
                </a:solidFill>
                <a:latin typeface="Times New Roman" panose="02020603050405020304" pitchFamily="18" charset="0"/>
                <a:cs typeface="Times New Roman" panose="02020603050405020304" pitchFamily="18" charset="0"/>
              </a:rPr>
              <a:t>ur</a:t>
            </a:r>
            <a:endParaRPr lang="en-US" sz="5400" b="1" dirty="0">
              <a:solidFill>
                <a:srgbClr val="5C2E00"/>
              </a:solidFill>
              <a:latin typeface="Times New Roman" panose="02020603050405020304" pitchFamily="18" charset="0"/>
              <a:cs typeface="Times New Roman" panose="02020603050405020304" pitchFamily="18" charset="0"/>
            </a:endParaRPr>
          </a:p>
          <a:p>
            <a:pPr algn="ctr"/>
            <a:r>
              <a:rPr lang="en-US" sz="5400" b="1" dirty="0">
                <a:solidFill>
                  <a:srgbClr val="5C2E00"/>
                </a:solidFill>
                <a:latin typeface="Times New Roman" panose="02020603050405020304" pitchFamily="18" charset="0"/>
                <a:cs typeface="Times New Roman" panose="02020603050405020304" pitchFamily="18" charset="0"/>
              </a:rPr>
              <a:t>Yokes</a:t>
            </a:r>
          </a:p>
          <a:p>
            <a:pPr algn="ctr"/>
            <a:r>
              <a:rPr lang="en-US" sz="5400" b="1" dirty="0">
                <a:solidFill>
                  <a:srgbClr val="5C2E00"/>
                </a:solidFill>
                <a:latin typeface="Times New Roman" panose="02020603050405020304" pitchFamily="18" charset="0"/>
                <a:cs typeface="Times New Roman" panose="02020603050405020304" pitchFamily="18" charset="0"/>
              </a:rPr>
              <a:t>Fit</a:t>
            </a:r>
          </a:p>
        </p:txBody>
      </p:sp>
    </p:spTree>
    <p:extLst>
      <p:ext uri="{BB962C8B-B14F-4D97-AF65-F5344CB8AC3E}">
        <p14:creationId xmlns:p14="http://schemas.microsoft.com/office/powerpoint/2010/main" val="331332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xit" presetSubtype="0" fill="hold" grpId="1" nodeType="clickEffect">
                                  <p:stCondLst>
                                    <p:cond delay="0"/>
                                  </p:stCondLst>
                                  <p:iterate type="lt">
                                    <p:tmPct val="10000"/>
                                  </p:iterate>
                                  <p:childTnLst>
                                    <p:animEffect transition="out" filter="fade">
                                      <p:cBhvr>
                                        <p:cTn id="22" dur="500"/>
                                        <p:tgtEl>
                                          <p:spTgt spid="25"/>
                                        </p:tgtEl>
                                      </p:cBhvr>
                                    </p:animEffect>
                                    <p:anim calcmode="lin" valueType="num">
                                      <p:cBhvr>
                                        <p:cTn id="23" dur="500"/>
                                        <p:tgtEl>
                                          <p:spTgt spid="2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500"/>
                                        <p:tgtEl>
                                          <p:spTgt spid="25"/>
                                        </p:tgtEl>
                                        <p:attrNameLst>
                                          <p:attrName>ppt_h</p:attrName>
                                        </p:attrNameLst>
                                      </p:cBhvr>
                                      <p:tavLst>
                                        <p:tav tm="0">
                                          <p:val>
                                            <p:strVal val="ppt_h"/>
                                          </p:val>
                                        </p:tav>
                                        <p:tav tm="100000">
                                          <p:val>
                                            <p:strVal val="ppt_h"/>
                                          </p:val>
                                        </p:tav>
                                      </p:tavLst>
                                    </p:anim>
                                    <p:set>
                                      <p:cBhvr>
                                        <p:cTn id="25" dur="1" fill="hold">
                                          <p:stCondLst>
                                            <p:cond delay="499"/>
                                          </p:stCondLst>
                                        </p:cTn>
                                        <p:tgtEl>
                                          <p:spTgt spid="25"/>
                                        </p:tgtEl>
                                        <p:attrNameLst>
                                          <p:attrName>style.visibility</p:attrName>
                                        </p:attrNameLst>
                                      </p:cBhvr>
                                      <p:to>
                                        <p:strVal val="hidden"/>
                                      </p:to>
                                    </p:set>
                                  </p:childTnLst>
                                </p:cTn>
                              </p:par>
                              <p:par>
                                <p:cTn id="26" presetID="45" presetClass="entr" presetSubtype="0" fill="hold" grpId="0" nodeType="withEffect">
                                  <p:stCondLst>
                                    <p:cond delay="250"/>
                                  </p:stCondLst>
                                  <p:iterate type="lt">
                                    <p:tmPct val="10000"/>
                                  </p:iterate>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ppt_w</p:attrName>
                                        </p:attrNameLst>
                                      </p:cBhvr>
                                      <p:tavLst>
                                        <p:tav tm="0" fmla="#ppt_w*sin(2.5*pi*$)">
                                          <p:val>
                                            <p:fltVal val="0"/>
                                          </p:val>
                                        </p:tav>
                                        <p:tav tm="100000">
                                          <p:val>
                                            <p:fltVal val="1"/>
                                          </p:val>
                                        </p:tav>
                                      </p:tavLst>
                                    </p:anim>
                                    <p:anim calcmode="lin" valueType="num">
                                      <p:cBhvr>
                                        <p:cTn id="30" dur="500" fill="hold"/>
                                        <p:tgtEl>
                                          <p:spTgt spid="26"/>
                                        </p:tgtEl>
                                        <p:attrNameLst>
                                          <p:attrName>ppt_h</p:attrName>
                                        </p:attrNameLst>
                                      </p:cBhvr>
                                      <p:tavLst>
                                        <p:tav tm="0">
                                          <p:val>
                                            <p:strVal val="#ppt_h"/>
                                          </p:val>
                                        </p:tav>
                                        <p:tav tm="100000">
                                          <p:val>
                                            <p:strVal val="#ppt_h"/>
                                          </p:val>
                                        </p:tav>
                                      </p:tavLst>
                                    </p:anim>
                                  </p:childTnLst>
                                </p:cTn>
                              </p:par>
                            </p:childTnLst>
                          </p:cTn>
                        </p:par>
                        <p:par>
                          <p:cTn id="31" fill="hold">
                            <p:stCondLst>
                              <p:cond delay="1250"/>
                            </p:stCondLst>
                            <p:childTnLst>
                              <p:par>
                                <p:cTn id="32" presetID="26" presetClass="emph" presetSubtype="0" repeatCount="5000" fill="hold" nodeType="afterEffect">
                                  <p:stCondLst>
                                    <p:cond delay="0"/>
                                  </p:stCondLst>
                                  <p:childTnLst>
                                    <p:animEffect transition="out" filter="fade">
                                      <p:cBhvr>
                                        <p:cTn id="33" dur="1000" tmFilter="0, 0; .2, .5; .8, .5; 1, 0"/>
                                        <p:tgtEl>
                                          <p:spTgt spid="24"/>
                                        </p:tgtEl>
                                      </p:cBhvr>
                                    </p:animEffect>
                                    <p:animScale>
                                      <p:cBhvr>
                                        <p:cTn id="34" dur="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5" grpId="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4FAC0100-115E-4C25-9DD5-797ED1CC18B3}"/>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6" name="TextBox 5">
            <a:extLst>
              <a:ext uri="{FF2B5EF4-FFF2-40B4-BE49-F238E27FC236}">
                <a16:creationId xmlns:a16="http://schemas.microsoft.com/office/drawing/2014/main" id="{8097F4BE-A23E-466B-89FE-53B1E4EEF984}"/>
              </a:ext>
            </a:extLst>
          </p:cNvPr>
          <p:cNvSpPr txBox="1"/>
          <p:nvPr/>
        </p:nvSpPr>
        <p:spPr>
          <a:xfrm>
            <a:off x="457200" y="645160"/>
            <a:ext cx="8229600" cy="1569660"/>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Phil. 4:7 ~ </a:t>
            </a:r>
            <a:r>
              <a:rPr lang="en-US" sz="3200" dirty="0">
                <a:solidFill>
                  <a:schemeClr val="accent4">
                    <a:lumMod val="60000"/>
                    <a:lumOff val="40000"/>
                  </a:schemeClr>
                </a:solidFill>
                <a:effectLst>
                  <a:outerShdw blurRad="38100" dist="38100" dir="2700000" algn="tl">
                    <a:srgbClr val="000000">
                      <a:alpha val="43137"/>
                    </a:srgbClr>
                  </a:outerShdw>
                </a:effectLst>
              </a:rPr>
              <a:t>and the peace of God, which surpasses all understanding, will guard your hearts and minds through Christ Jesus. </a:t>
            </a:r>
          </a:p>
        </p:txBody>
      </p:sp>
      <p:grpSp>
        <p:nvGrpSpPr>
          <p:cNvPr id="27" name="Group 26">
            <a:extLst>
              <a:ext uri="{FF2B5EF4-FFF2-40B4-BE49-F238E27FC236}">
                <a16:creationId xmlns:a16="http://schemas.microsoft.com/office/drawing/2014/main" id="{2C00A01A-95C6-47DE-A44F-6B1C298E646D}"/>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378D9608-4BF8-45E0-88D2-F812CD5411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4BECFE9A-C07D-4B55-A13A-DA4A000A99A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B7D61F4E-4055-4194-B206-683B896A9D6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C9C99418-9D79-4FEB-A006-F6002CB6884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62E7C70E-D5C1-4096-80FB-4EA2C442737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E9C840E9-4F89-477A-ACE4-DF59D8C5794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89CC0766-3E1D-4A2A-AB0C-19DC4029C70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79684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80F5FFE-2F0D-4C4F-81A8-F012CD7FA38B}"/>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C32EF135-0937-4029-BCE2-A31313632DBA}"/>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092DE879-BC89-4A56-9BD6-59928F89140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A9A5DEF9-04DB-4304-9967-3C041897540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237612B6-462F-498D-BA15-63E154F3A15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96EE0D24-9AAD-4D8D-880D-827BDD07442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89853A01-A1B7-4C0D-BA1C-94CC0642D47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038AFA4E-B0D6-4974-8024-AEEE2D63F357}"/>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AFB69B63-C796-4FF4-8176-A1C6D416310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360481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3C1E239E-6E52-40C7-B63A-3AB1DA965048}"/>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pic>
        <p:nvPicPr>
          <p:cNvPr id="7" name="Picture 6">
            <a:extLst>
              <a:ext uri="{FF2B5EF4-FFF2-40B4-BE49-F238E27FC236}">
                <a16:creationId xmlns:a16="http://schemas.microsoft.com/office/drawing/2014/main" id="{9716570D-4356-470D-AE29-056205CFCD36}"/>
              </a:ext>
            </a:extLst>
          </p:cNvPr>
          <p:cNvPicPr>
            <a:picLocks noChangeAspect="1"/>
          </p:cNvPicPr>
          <p:nvPr/>
        </p:nvPicPr>
        <p:blipFill rotWithShape="1">
          <a:blip r:embed="rId5">
            <a:duotone>
              <a:prstClr val="black"/>
              <a:srgbClr val="6F3C0C">
                <a:tint val="45000"/>
                <a:satMod val="400000"/>
              </a:srgbClr>
            </a:duotone>
            <a:extLst>
              <a:ext uri="{BEBA8EAE-BF5A-486C-A8C5-ECC9F3942E4B}">
                <a14:imgProps xmlns:a14="http://schemas.microsoft.com/office/drawing/2010/main">
                  <a14:imgLayer r:embed="rId6">
                    <a14:imgEffect>
                      <a14:backgroundRemoval t="10000" b="90000" l="10000" r="90000">
                        <a14:foregroundMark x1="46337" y1="40792" x2="50297" y2="26139"/>
                        <a14:foregroundMark x1="50297" y1="26139" x2="57426" y2="28911"/>
                        <a14:foregroundMark x1="57426" y1="28911" x2="58614" y2="36634"/>
                        <a14:foregroundMark x1="18416" y1="38614" x2="20990" y2="38416"/>
                        <a14:foregroundMark x1="20792" y1="38416" x2="22178" y2="38614"/>
                        <a14:backgroundMark x1="13663" y1="16238" x2="20347" y2="35433"/>
                        <a14:backgroundMark x1="20198" y1="29307" x2="28119" y2="32277"/>
                        <a14:backgroundMark x1="28119" y1="32277" x2="42772" y2="28515"/>
                        <a14:backgroundMark x1="42772" y1="28515" x2="39406" y2="18020"/>
                        <a14:backgroundMark x1="39406" y1="18020" x2="32079" y2="16832"/>
                        <a14:backgroundMark x1="59802" y1="10891" x2="65347" y2="19010"/>
                        <a14:backgroundMark x1="65347" y1="19010" x2="66139" y2="23762"/>
                        <a14:backgroundMark x1="18614" y1="80990" x2="77624" y2="86733"/>
                        <a14:backgroundMark x1="37030" y1="79208" x2="46337" y2="79208"/>
                        <a14:backgroundMark x1="46337" y1="79208" x2="62574" y2="78614"/>
                        <a14:backgroundMark x1="62574" y1="78614" x2="69901" y2="80792"/>
                        <a14:backgroundMark x1="69901" y1="80792" x2="77426" y2="79406"/>
                        <a14:backgroundMark x1="77426" y1="79406" x2="82574" y2="84950"/>
                        <a14:backgroundMark x1="82574" y1="84950" x2="76436" y2="89703"/>
                        <a14:backgroundMark x1="76436" y1="89703" x2="75644" y2="89703"/>
                      </a14:backgroundRemoval>
                    </a14:imgEffect>
                    <a14:imgEffect>
                      <a14:saturation sat="305000"/>
                    </a14:imgEffect>
                  </a14:imgLayer>
                </a14:imgProps>
              </a:ext>
              <a:ext uri="{28A0092B-C50C-407E-A947-70E740481C1C}">
                <a14:useLocalDpi xmlns:a14="http://schemas.microsoft.com/office/drawing/2010/main" val="0"/>
              </a:ext>
            </a:extLst>
          </a:blip>
          <a:srcRect l="11236" t="22822" r="11015" b="20446"/>
          <a:stretch/>
        </p:blipFill>
        <p:spPr>
          <a:xfrm rot="21277392">
            <a:off x="1380980" y="788619"/>
            <a:ext cx="6033469" cy="4402647"/>
          </a:xfrm>
          <a:prstGeom prst="rect">
            <a:avLst/>
          </a:prstGeom>
          <a:effectLst>
            <a:glow rad="444500">
              <a:schemeClr val="bg1">
                <a:alpha val="32000"/>
              </a:schemeClr>
            </a:glow>
          </a:effectLst>
        </p:spPr>
      </p:pic>
      <p:sp>
        <p:nvSpPr>
          <p:cNvPr id="8" name="TextBox 7">
            <a:extLst>
              <a:ext uri="{FF2B5EF4-FFF2-40B4-BE49-F238E27FC236}">
                <a16:creationId xmlns:a16="http://schemas.microsoft.com/office/drawing/2014/main" id="{6143FB60-BC9F-4D0A-9FD1-51F33EA29B5E}"/>
              </a:ext>
            </a:extLst>
          </p:cNvPr>
          <p:cNvSpPr txBox="1"/>
          <p:nvPr/>
        </p:nvSpPr>
        <p:spPr>
          <a:xfrm>
            <a:off x="1231882" y="1248227"/>
            <a:ext cx="2608973"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28 Days Later" panose="020B0603050302020204" pitchFamily="34" charset="0"/>
              </a:rPr>
              <a:t>Jesus is life</a:t>
            </a:r>
          </a:p>
        </p:txBody>
      </p:sp>
      <p:sp>
        <p:nvSpPr>
          <p:cNvPr id="30" name="TextBox 29">
            <a:extLst>
              <a:ext uri="{FF2B5EF4-FFF2-40B4-BE49-F238E27FC236}">
                <a16:creationId xmlns:a16="http://schemas.microsoft.com/office/drawing/2014/main" id="{D4A79CE9-38C3-4FE3-8FAB-BF0B9E325311}"/>
              </a:ext>
            </a:extLst>
          </p:cNvPr>
          <p:cNvSpPr txBox="1"/>
          <p:nvPr/>
        </p:nvSpPr>
        <p:spPr>
          <a:xfrm>
            <a:off x="5956283" y="3744684"/>
            <a:ext cx="2608973" cy="1077218"/>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28 Days Later" panose="020B0603050302020204" pitchFamily="34" charset="0"/>
              </a:rPr>
              <a:t>The rest is just details</a:t>
            </a:r>
          </a:p>
        </p:txBody>
      </p:sp>
      <p:grpSp>
        <p:nvGrpSpPr>
          <p:cNvPr id="27" name="Group 26">
            <a:extLst>
              <a:ext uri="{FF2B5EF4-FFF2-40B4-BE49-F238E27FC236}">
                <a16:creationId xmlns:a16="http://schemas.microsoft.com/office/drawing/2014/main" id="{C22B0646-0770-471A-931B-0621DBEE3970}"/>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0392FFB3-32E7-4484-A77E-4BA270225A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EB1D635C-6F17-42CA-83EF-5431CDDFB827}"/>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0896" t="31691" r="66295" b="32232"/>
            <a:stretch/>
          </p:blipFill>
          <p:spPr>
            <a:xfrm rot="158593">
              <a:off x="4731325" y="1590978"/>
              <a:ext cx="921857" cy="2526354"/>
            </a:xfrm>
            <a:prstGeom prst="rect">
              <a:avLst/>
            </a:prstGeom>
          </p:spPr>
        </p:pic>
        <p:pic>
          <p:nvPicPr>
            <p:cNvPr id="31" name="Picture 30">
              <a:extLst>
                <a:ext uri="{FF2B5EF4-FFF2-40B4-BE49-F238E27FC236}">
                  <a16:creationId xmlns:a16="http://schemas.microsoft.com/office/drawing/2014/main" id="{875FEAA9-509D-44B1-85E2-180CF2A872EF}"/>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0896" t="31691" r="66295" b="32232"/>
            <a:stretch/>
          </p:blipFill>
          <p:spPr>
            <a:xfrm rot="21437230" flipH="1">
              <a:off x="3866862" y="1665722"/>
              <a:ext cx="997592" cy="2574255"/>
            </a:xfrm>
            <a:prstGeom prst="rect">
              <a:avLst/>
            </a:prstGeom>
          </p:spPr>
        </p:pic>
        <p:pic>
          <p:nvPicPr>
            <p:cNvPr id="32" name="Picture 31">
              <a:extLst>
                <a:ext uri="{FF2B5EF4-FFF2-40B4-BE49-F238E27FC236}">
                  <a16:creationId xmlns:a16="http://schemas.microsoft.com/office/drawing/2014/main" id="{B59792A9-91BA-463F-85B4-6E4BA62BA5DB}"/>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0896" t="31691" r="66295" b="32232"/>
            <a:stretch/>
          </p:blipFill>
          <p:spPr>
            <a:xfrm rot="158593">
              <a:off x="1949662" y="1567322"/>
              <a:ext cx="921857" cy="2611928"/>
            </a:xfrm>
            <a:prstGeom prst="rect">
              <a:avLst/>
            </a:prstGeom>
          </p:spPr>
        </p:pic>
        <p:pic>
          <p:nvPicPr>
            <p:cNvPr id="33" name="Picture 32">
              <a:extLst>
                <a:ext uri="{FF2B5EF4-FFF2-40B4-BE49-F238E27FC236}">
                  <a16:creationId xmlns:a16="http://schemas.microsoft.com/office/drawing/2014/main" id="{CDE4F31D-D27A-471D-B7D3-86FEE73389C5}"/>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0896" t="31691" r="66295" b="32232"/>
            <a:stretch/>
          </p:blipFill>
          <p:spPr>
            <a:xfrm rot="21441407" flipH="1">
              <a:off x="1031988" y="1646758"/>
              <a:ext cx="921857" cy="2578170"/>
            </a:xfrm>
            <a:prstGeom prst="rect">
              <a:avLst/>
            </a:prstGeom>
          </p:spPr>
        </p:pic>
      </p:grpSp>
      <p:pic>
        <p:nvPicPr>
          <p:cNvPr id="34" name="Picture 33">
            <a:extLst>
              <a:ext uri="{FF2B5EF4-FFF2-40B4-BE49-F238E27FC236}">
                <a16:creationId xmlns:a16="http://schemas.microsoft.com/office/drawing/2014/main" id="{A6EEC4BB-BD60-46D7-9467-DCA91F7396D2}"/>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0896" t="31691" r="66295" b="32232"/>
          <a:stretch/>
        </p:blipFill>
        <p:spPr>
          <a:xfrm rot="637942">
            <a:off x="4848670" y="5678919"/>
            <a:ext cx="203263" cy="651302"/>
          </a:xfrm>
          <a:prstGeom prst="rect">
            <a:avLst/>
          </a:prstGeom>
        </p:spPr>
      </p:pic>
      <p:pic>
        <p:nvPicPr>
          <p:cNvPr id="35" name="Picture 34">
            <a:extLst>
              <a:ext uri="{FF2B5EF4-FFF2-40B4-BE49-F238E27FC236}">
                <a16:creationId xmlns:a16="http://schemas.microsoft.com/office/drawing/2014/main" id="{21709AC1-9810-4B6F-895A-612B65E708AB}"/>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25355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1C97FE7E-1C47-407E-89D1-CA72849B0081}"/>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1D46639D-0E6F-456A-9906-63426965AF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DA96B673-0218-4662-B553-0E5D97B8623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F33AE0DD-D35B-40D6-8059-F771062D391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5D2A6F50-28EF-4D63-900C-C9ABE448BB8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D09F6F85-B974-4355-88C4-18DF66CE5D3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57664475-823D-4E67-96FF-CA849ED1C4F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5A4BE0AF-F6EA-4299-99E9-86C8D288A02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C7C50F75-C924-4A53-A2BD-059A5A196A09}"/>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377071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E750B0D9-B1A6-4DD3-8271-7A08F9826876}"/>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pic>
        <p:nvPicPr>
          <p:cNvPr id="1026" name="Picture 2" descr="Photograph showing the head and shoulders of a man in a suit and tie">
            <a:extLst>
              <a:ext uri="{FF2B5EF4-FFF2-40B4-BE49-F238E27FC236}">
                <a16:creationId xmlns:a16="http://schemas.microsoft.com/office/drawing/2014/main" id="{AB242F34-7185-43A4-9675-F04393F4AE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61495">
            <a:off x="5273502" y="520211"/>
            <a:ext cx="3330921" cy="46841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7E77AD-035A-4497-9C1C-E2F22B8DFAF5}"/>
              </a:ext>
            </a:extLst>
          </p:cNvPr>
          <p:cNvSpPr txBox="1"/>
          <p:nvPr/>
        </p:nvSpPr>
        <p:spPr>
          <a:xfrm>
            <a:off x="442913" y="634482"/>
            <a:ext cx="5343525" cy="5262979"/>
          </a:xfrm>
          <a:prstGeom prst="rect">
            <a:avLst/>
          </a:prstGeom>
          <a:noFill/>
        </p:spPr>
        <p:txBody>
          <a:bodyPr wrap="square" rtlCol="0">
            <a:spAutoFit/>
          </a:bodyPr>
          <a:lstStyle/>
          <a:p>
            <a:r>
              <a:rPr lang="en-US" sz="2800" dirty="0" err="1">
                <a:solidFill>
                  <a:schemeClr val="accent4">
                    <a:lumMod val="60000"/>
                    <a:lumOff val="40000"/>
                  </a:schemeClr>
                </a:solidFill>
                <a:effectLst>
                  <a:outerShdw blurRad="38100" dist="38100" dir="2700000" algn="tl">
                    <a:srgbClr val="000000">
                      <a:alpha val="43137"/>
                    </a:srgbClr>
                  </a:outerShdw>
                </a:effectLst>
              </a:rPr>
              <a:t>Neils</a:t>
            </a:r>
            <a:r>
              <a:rPr lang="en-US" sz="2800" dirty="0">
                <a:solidFill>
                  <a:schemeClr val="accent4">
                    <a:lumMod val="60000"/>
                    <a:lumOff val="40000"/>
                  </a:schemeClr>
                </a:solidFill>
                <a:effectLst>
                  <a:outerShdw blurRad="38100" dist="38100" dir="2700000" algn="tl">
                    <a:srgbClr val="000000">
                      <a:alpha val="43137"/>
                    </a:srgbClr>
                  </a:outerShdw>
                </a:effectLst>
              </a:rPr>
              <a:t> Bohr (1885-1962) (Nobel prize-winner in physics, 1922) ~ </a:t>
            </a:r>
            <a:r>
              <a:rPr lang="en-US" sz="2800" dirty="0">
                <a:solidFill>
                  <a:schemeClr val="bg1"/>
                </a:solidFill>
                <a:effectLst>
                  <a:outerShdw blurRad="38100" dist="38100" dir="2700000" algn="tl">
                    <a:srgbClr val="000000">
                      <a:alpha val="43137"/>
                    </a:srgbClr>
                  </a:outerShdw>
                </a:effectLst>
              </a:rPr>
              <a:t>“Nearby our vacation house in </a:t>
            </a:r>
            <a:r>
              <a:rPr lang="en-US" sz="2800" dirty="0" err="1">
                <a:solidFill>
                  <a:schemeClr val="bg1"/>
                </a:solidFill>
                <a:effectLst>
                  <a:outerShdw blurRad="38100" dist="38100" dir="2700000" algn="tl">
                    <a:srgbClr val="000000">
                      <a:alpha val="43137"/>
                    </a:srgbClr>
                  </a:outerShdw>
                </a:effectLst>
              </a:rPr>
              <a:t>Tisvilde</a:t>
            </a:r>
            <a:r>
              <a:rPr lang="en-US" sz="2800" dirty="0">
                <a:solidFill>
                  <a:schemeClr val="bg1"/>
                </a:solidFill>
                <a:effectLst>
                  <a:outerShdw blurRad="38100" dist="38100" dir="2700000" algn="tl">
                    <a:srgbClr val="000000">
                      <a:alpha val="43137"/>
                    </a:srgbClr>
                  </a:outerShdw>
                </a:effectLst>
              </a:rPr>
              <a:t> lives a man who has a horseshoe above his door, after the old superstition that it brings luck. When a friend asked him ‘Are you superstitious? Do you really believe the horseshoe brings luck?’ He replied ‘Of course not; but they say it also helps even if you don’t believe it.’”</a:t>
            </a:r>
            <a:endParaRPr lang="en-US" sz="4400" dirty="0">
              <a:solidFill>
                <a:schemeClr val="bg1"/>
              </a:solidFill>
              <a:effectLst>
                <a:outerShdw blurRad="38100" dist="38100" dir="2700000" algn="tl">
                  <a:srgbClr val="000000">
                    <a:alpha val="43137"/>
                  </a:srgbClr>
                </a:outerShdw>
              </a:effectLst>
            </a:endParaRPr>
          </a:p>
        </p:txBody>
      </p:sp>
      <p:grpSp>
        <p:nvGrpSpPr>
          <p:cNvPr id="27" name="Group 26">
            <a:extLst>
              <a:ext uri="{FF2B5EF4-FFF2-40B4-BE49-F238E27FC236}">
                <a16:creationId xmlns:a16="http://schemas.microsoft.com/office/drawing/2014/main" id="{AE5BA63F-6469-414B-A7DB-7D3BEF830E9A}"/>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DDB410CB-3EDB-479B-9F4A-F0D4B630FD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2856379E-1EEB-4B43-812B-F63BAFD4EF3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83AA1BBC-3FA0-412A-9132-BCAC2D394DD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E4A78EFB-09F2-467F-9224-7EE476C56AE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293F14E4-E132-4E5B-BC6E-38B8CEE1991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11967B23-36B2-44EC-98FB-FF45792DF446}"/>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2CA4F1DF-0486-48F4-969E-F30E13E4BA2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5762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A2C2003D-21C2-4B00-B68D-27D045D9D9D6}"/>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4AB18484-0FA7-4E1B-85AC-C93AC6E5D1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238C16BE-08B1-45E4-8A3D-B3608CCADF9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87B98100-5010-4C50-98FE-8331133D12A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1FFE9D49-5D67-4EBF-A060-39DA1A735C2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E881430B-D296-4B5B-A89D-4D38A845885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3E166AB9-A1BF-47C1-955F-BFA95206EA07}"/>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A5BB4387-47BC-4BB8-BB7D-C98AEC9B254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76825015-7C19-4622-BE38-D3D4E07DF103}"/>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159572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3" name="TextBox 82">
            <a:extLst>
              <a:ext uri="{FF2B5EF4-FFF2-40B4-BE49-F238E27FC236}">
                <a16:creationId xmlns:a16="http://schemas.microsoft.com/office/drawing/2014/main" id="{0A511888-1A09-4259-A176-73B5C51C2503}"/>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79" name="Group 78">
            <a:extLst>
              <a:ext uri="{FF2B5EF4-FFF2-40B4-BE49-F238E27FC236}">
                <a16:creationId xmlns:a16="http://schemas.microsoft.com/office/drawing/2014/main" id="{151000EB-E453-403B-A561-3905CE4D078C}"/>
              </a:ext>
            </a:extLst>
          </p:cNvPr>
          <p:cNvGrpSpPr/>
          <p:nvPr/>
        </p:nvGrpSpPr>
        <p:grpSpPr>
          <a:xfrm>
            <a:off x="2820207" y="-83342"/>
            <a:ext cx="2661921" cy="2018454"/>
            <a:chOff x="3390051" y="-23707"/>
            <a:chExt cx="2661921" cy="2018454"/>
          </a:xfrm>
        </p:grpSpPr>
        <p:sp>
          <p:nvSpPr>
            <p:cNvPr id="77" name="Oval 76">
              <a:extLst>
                <a:ext uri="{FF2B5EF4-FFF2-40B4-BE49-F238E27FC236}">
                  <a16:creationId xmlns:a16="http://schemas.microsoft.com/office/drawing/2014/main" id="{D4F87ACA-E4EB-41BE-B85D-10D00D72DC65}"/>
                </a:ext>
              </a:extLst>
            </p:cNvPr>
            <p:cNvSpPr/>
            <p:nvPr/>
          </p:nvSpPr>
          <p:spPr>
            <a:xfrm>
              <a:off x="3390051" y="447041"/>
              <a:ext cx="2661921" cy="1547706"/>
            </a:xfrm>
            <a:custGeom>
              <a:avLst/>
              <a:gdLst>
                <a:gd name="connsiteX0" fmla="*/ 0 w 2661920"/>
                <a:gd name="connsiteY0" fmla="*/ 855133 h 1710266"/>
                <a:gd name="connsiteX1" fmla="*/ 1330960 w 2661920"/>
                <a:gd name="connsiteY1" fmla="*/ 0 h 1710266"/>
                <a:gd name="connsiteX2" fmla="*/ 2661920 w 2661920"/>
                <a:gd name="connsiteY2" fmla="*/ 855133 h 1710266"/>
                <a:gd name="connsiteX3" fmla="*/ 1330960 w 2661920"/>
                <a:gd name="connsiteY3" fmla="*/ 1710266 h 1710266"/>
                <a:gd name="connsiteX4" fmla="*/ 0 w 2661920"/>
                <a:gd name="connsiteY4" fmla="*/ 855133 h 1710266"/>
                <a:gd name="connsiteX0" fmla="*/ 1 w 2661921"/>
                <a:gd name="connsiteY0" fmla="*/ 692573 h 1547706"/>
                <a:gd name="connsiteX1" fmla="*/ 1324188 w 2661921"/>
                <a:gd name="connsiteY1" fmla="*/ 0 h 1547706"/>
                <a:gd name="connsiteX2" fmla="*/ 2661921 w 2661921"/>
                <a:gd name="connsiteY2" fmla="*/ 692573 h 1547706"/>
                <a:gd name="connsiteX3" fmla="*/ 1330961 w 2661921"/>
                <a:gd name="connsiteY3" fmla="*/ 1547706 h 1547706"/>
                <a:gd name="connsiteX4" fmla="*/ 1 w 2661921"/>
                <a:gd name="connsiteY4" fmla="*/ 692573 h 154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21" h="1547706">
                  <a:moveTo>
                    <a:pt x="1" y="692573"/>
                  </a:moveTo>
                  <a:cubicBezTo>
                    <a:pt x="-1128" y="434622"/>
                    <a:pt x="589119" y="0"/>
                    <a:pt x="1324188" y="0"/>
                  </a:cubicBezTo>
                  <a:cubicBezTo>
                    <a:pt x="2059257" y="0"/>
                    <a:pt x="2661921" y="220296"/>
                    <a:pt x="2661921" y="692573"/>
                  </a:cubicBezTo>
                  <a:cubicBezTo>
                    <a:pt x="2661921" y="1164850"/>
                    <a:pt x="2066030" y="1547706"/>
                    <a:pt x="1330961" y="1547706"/>
                  </a:cubicBezTo>
                  <a:cubicBezTo>
                    <a:pt x="595892" y="1547706"/>
                    <a:pt x="1130" y="950524"/>
                    <a:pt x="1" y="692573"/>
                  </a:cubicBezTo>
                  <a:close/>
                </a:path>
              </a:pathLst>
            </a:custGeom>
            <a:solidFill>
              <a:schemeClr val="bg1"/>
            </a:solidFill>
            <a:ln>
              <a:solidFill>
                <a:schemeClr val="bg2">
                  <a:lumMod val="50000"/>
                </a:schemeClr>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Freeform: Shape 75">
              <a:extLst>
                <a:ext uri="{FF2B5EF4-FFF2-40B4-BE49-F238E27FC236}">
                  <a16:creationId xmlns:a16="http://schemas.microsoft.com/office/drawing/2014/main" id="{09C09492-7CE3-4723-A9B6-670CC4691F40}"/>
                </a:ext>
              </a:extLst>
            </p:cNvPr>
            <p:cNvSpPr/>
            <p:nvPr/>
          </p:nvSpPr>
          <p:spPr>
            <a:xfrm>
              <a:off x="3511973" y="-23707"/>
              <a:ext cx="2333414" cy="1131887"/>
            </a:xfrm>
            <a:custGeom>
              <a:avLst/>
              <a:gdLst>
                <a:gd name="connsiteX0" fmla="*/ 967499 w 1931746"/>
                <a:gd name="connsiteY0" fmla="*/ 0 h 1131887"/>
                <a:gd name="connsiteX1" fmla="*/ 1861356 w 1931746"/>
                <a:gd name="connsiteY1" fmla="*/ 835161 h 1131887"/>
                <a:gd name="connsiteX2" fmla="*/ 1931746 w 1931746"/>
                <a:gd name="connsiteY2" fmla="*/ 835161 h 1131887"/>
                <a:gd name="connsiteX3" fmla="*/ 1931746 w 1931746"/>
                <a:gd name="connsiteY3" fmla="*/ 983524 h 1131887"/>
                <a:gd name="connsiteX4" fmla="*/ 1783383 w 1931746"/>
                <a:gd name="connsiteY4" fmla="*/ 1131887 h 1131887"/>
                <a:gd name="connsiteX5" fmla="*/ 148363 w 1931746"/>
                <a:gd name="connsiteY5" fmla="*/ 1131887 h 1131887"/>
                <a:gd name="connsiteX6" fmla="*/ 0 w 1931746"/>
                <a:gd name="connsiteY6" fmla="*/ 983524 h 1131887"/>
                <a:gd name="connsiteX7" fmla="*/ 0 w 1931746"/>
                <a:gd name="connsiteY7" fmla="*/ 835161 h 1131887"/>
                <a:gd name="connsiteX8" fmla="*/ 73642 w 1931746"/>
                <a:gd name="connsiteY8" fmla="*/ 835161 h 1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746" h="1131887">
                  <a:moveTo>
                    <a:pt x="967499" y="0"/>
                  </a:moveTo>
                  <a:lnTo>
                    <a:pt x="1861356" y="835161"/>
                  </a:lnTo>
                  <a:lnTo>
                    <a:pt x="1931746" y="835161"/>
                  </a:lnTo>
                  <a:lnTo>
                    <a:pt x="1931746" y="983524"/>
                  </a:lnTo>
                  <a:cubicBezTo>
                    <a:pt x="1931746" y="1065463"/>
                    <a:pt x="1865322" y="1131887"/>
                    <a:pt x="1783383" y="1131887"/>
                  </a:cubicBezTo>
                  <a:lnTo>
                    <a:pt x="148363" y="1131887"/>
                  </a:lnTo>
                  <a:cubicBezTo>
                    <a:pt x="66424" y="1131887"/>
                    <a:pt x="0" y="1065463"/>
                    <a:pt x="0" y="983524"/>
                  </a:cubicBezTo>
                  <a:lnTo>
                    <a:pt x="0" y="835161"/>
                  </a:lnTo>
                  <a:lnTo>
                    <a:pt x="73642" y="835161"/>
                  </a:lnTo>
                  <a:close/>
                </a:path>
              </a:pathLst>
            </a:custGeom>
            <a:blipFill dpi="0" rotWithShape="1">
              <a:blip r:embed="rId3">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4E7FD4D1-4007-4A72-B10A-C0966F4E9B86}"/>
              </a:ext>
            </a:extLst>
          </p:cNvPr>
          <p:cNvGrpSpPr/>
          <p:nvPr/>
        </p:nvGrpSpPr>
        <p:grpSpPr>
          <a:xfrm>
            <a:off x="4461591" y="1453794"/>
            <a:ext cx="1627371" cy="4032606"/>
            <a:chOff x="4480641" y="1199794"/>
            <a:chExt cx="1627371" cy="3988736"/>
          </a:xfrm>
        </p:grpSpPr>
        <p:sp>
          <p:nvSpPr>
            <p:cNvPr id="43" name="Freeform: Shape 42">
              <a:extLst>
                <a:ext uri="{FF2B5EF4-FFF2-40B4-BE49-F238E27FC236}">
                  <a16:creationId xmlns:a16="http://schemas.microsoft.com/office/drawing/2014/main" id="{FB913AA0-C139-4558-AA91-EDE5E1296194}"/>
                </a:ext>
              </a:extLst>
            </p:cNvPr>
            <p:cNvSpPr/>
            <p:nvPr/>
          </p:nvSpPr>
          <p:spPr>
            <a:xfrm>
              <a:off x="4653080" y="2292757"/>
              <a:ext cx="441434" cy="726437"/>
            </a:xfrm>
            <a:custGeom>
              <a:avLst/>
              <a:gdLst>
                <a:gd name="connsiteX0" fmla="*/ 486479 w 486479"/>
                <a:gd name="connsiteY0" fmla="*/ 0 h 2131821"/>
                <a:gd name="connsiteX1" fmla="*/ 391886 w 486479"/>
                <a:gd name="connsiteY1" fmla="*/ 2067535 h 2131821"/>
                <a:gd name="connsiteX2" fmla="*/ 0 w 486479"/>
                <a:gd name="connsiteY2" fmla="*/ 1405384 h 2131821"/>
                <a:gd name="connsiteX0" fmla="*/ 486479 w 486479"/>
                <a:gd name="connsiteY0" fmla="*/ 0 h 2131821"/>
                <a:gd name="connsiteX1" fmla="*/ 441434 w 486479"/>
                <a:gd name="connsiteY1" fmla="*/ 1761234 h 2131821"/>
                <a:gd name="connsiteX2" fmla="*/ 391886 w 486479"/>
                <a:gd name="connsiteY2" fmla="*/ 2067535 h 2131821"/>
                <a:gd name="connsiteX3" fmla="*/ 0 w 486479"/>
                <a:gd name="connsiteY3" fmla="*/ 1405384 h 2131821"/>
                <a:gd name="connsiteX0" fmla="*/ 441434 w 441434"/>
                <a:gd name="connsiteY0" fmla="*/ 355850 h 726437"/>
                <a:gd name="connsiteX1" fmla="*/ 391886 w 441434"/>
                <a:gd name="connsiteY1" fmla="*/ 662151 h 726437"/>
                <a:gd name="connsiteX2" fmla="*/ 0 w 441434"/>
                <a:gd name="connsiteY2" fmla="*/ 0 h 726437"/>
              </a:gdLst>
              <a:ahLst/>
              <a:cxnLst>
                <a:cxn ang="0">
                  <a:pos x="connsiteX0" y="connsiteY0"/>
                </a:cxn>
                <a:cxn ang="0">
                  <a:pos x="connsiteX1" y="connsiteY1"/>
                </a:cxn>
                <a:cxn ang="0">
                  <a:pos x="connsiteX2" y="connsiteY2"/>
                </a:cxn>
              </a:cxnLst>
              <a:rect l="l" t="t" r="r" b="b"/>
              <a:pathLst>
                <a:path w="441434" h="726437">
                  <a:moveTo>
                    <a:pt x="441434" y="355850"/>
                  </a:moveTo>
                  <a:cubicBezTo>
                    <a:pt x="425669" y="700439"/>
                    <a:pt x="465458" y="721459"/>
                    <a:pt x="391886" y="662151"/>
                  </a:cubicBezTo>
                  <a:cubicBezTo>
                    <a:pt x="310806" y="896382"/>
                    <a:pt x="155403" y="448191"/>
                    <a:pt x="0" y="0"/>
                  </a:cubicBezTo>
                </a:path>
              </a:pathLst>
            </a:custGeom>
            <a:noFill/>
            <a:ln w="101600">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9D8966DB-BF7F-457F-A250-58A83CE274D7}"/>
                </a:ext>
              </a:extLst>
            </p:cNvPr>
            <p:cNvSpPr/>
            <p:nvPr/>
          </p:nvSpPr>
          <p:spPr>
            <a:xfrm rot="16200000">
              <a:off x="4703424" y="2351521"/>
              <a:ext cx="1507839" cy="900527"/>
            </a:xfrm>
            <a:prstGeom prst="roundRect">
              <a:avLst>
                <a:gd name="adj" fmla="val 50000"/>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20AABA7-B87B-4C7D-A8AC-3D87D8F02598}"/>
                </a:ext>
              </a:extLst>
            </p:cNvPr>
            <p:cNvSpPr/>
            <p:nvPr/>
          </p:nvSpPr>
          <p:spPr>
            <a:xfrm rot="13193396">
              <a:off x="5006115" y="1199794"/>
              <a:ext cx="822614" cy="839932"/>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5314C22C-AFFF-4187-9A6E-914E77D92DEA}"/>
                </a:ext>
              </a:extLst>
            </p:cNvPr>
            <p:cNvSpPr/>
            <p:nvPr/>
          </p:nvSpPr>
          <p:spPr>
            <a:xfrm>
              <a:off x="5405319" y="2064707"/>
              <a:ext cx="702693" cy="1205511"/>
            </a:xfrm>
            <a:custGeom>
              <a:avLst/>
              <a:gdLst>
                <a:gd name="connsiteX0" fmla="*/ 351345 w 351345"/>
                <a:gd name="connsiteY0" fmla="*/ 960767 h 960767"/>
                <a:gd name="connsiteX1" fmla="*/ 211708 w 351345"/>
                <a:gd name="connsiteY1" fmla="*/ 95916 h 960767"/>
                <a:gd name="connsiteX2" fmla="*/ 0 w 351345"/>
                <a:gd name="connsiteY2" fmla="*/ 59880 h 960767"/>
                <a:gd name="connsiteX0" fmla="*/ 513505 w 513505"/>
                <a:gd name="connsiteY0" fmla="*/ 996858 h 996858"/>
                <a:gd name="connsiteX1" fmla="*/ 373868 w 513505"/>
                <a:gd name="connsiteY1" fmla="*/ 132007 h 996858"/>
                <a:gd name="connsiteX2" fmla="*/ 0 w 513505"/>
                <a:gd name="connsiteY2" fmla="*/ 37413 h 996858"/>
                <a:gd name="connsiteX0" fmla="*/ 513505 w 513505"/>
                <a:gd name="connsiteY0" fmla="*/ 976569 h 976569"/>
                <a:gd name="connsiteX1" fmla="*/ 378372 w 513505"/>
                <a:gd name="connsiteY1" fmla="*/ 210815 h 976569"/>
                <a:gd name="connsiteX2" fmla="*/ 0 w 513505"/>
                <a:gd name="connsiteY2" fmla="*/ 17124 h 976569"/>
                <a:gd name="connsiteX0" fmla="*/ 513505 w 513505"/>
                <a:gd name="connsiteY0" fmla="*/ 971584 h 971584"/>
                <a:gd name="connsiteX1" fmla="*/ 355850 w 513505"/>
                <a:gd name="connsiteY1" fmla="*/ 268892 h 971584"/>
                <a:gd name="connsiteX2" fmla="*/ 0 w 513505"/>
                <a:gd name="connsiteY2" fmla="*/ 12139 h 971584"/>
                <a:gd name="connsiteX0" fmla="*/ 504496 w 504496"/>
                <a:gd name="connsiteY0" fmla="*/ 975874 h 975874"/>
                <a:gd name="connsiteX1" fmla="*/ 346841 w 504496"/>
                <a:gd name="connsiteY1" fmla="*/ 273182 h 975874"/>
                <a:gd name="connsiteX2" fmla="*/ 0 w 504496"/>
                <a:gd name="connsiteY2" fmla="*/ 11924 h 975874"/>
                <a:gd name="connsiteX0" fmla="*/ 504496 w 504496"/>
                <a:gd name="connsiteY0" fmla="*/ 971818 h 971818"/>
                <a:gd name="connsiteX1" fmla="*/ 346841 w 504496"/>
                <a:gd name="connsiteY1" fmla="*/ 269126 h 971818"/>
                <a:gd name="connsiteX2" fmla="*/ 0 w 504496"/>
                <a:gd name="connsiteY2" fmla="*/ 7868 h 971818"/>
                <a:gd name="connsiteX0" fmla="*/ 504496 w 504496"/>
                <a:gd name="connsiteY0" fmla="*/ 973391 h 973391"/>
                <a:gd name="connsiteX1" fmla="*/ 346841 w 504496"/>
                <a:gd name="connsiteY1" fmla="*/ 270699 h 973391"/>
                <a:gd name="connsiteX2" fmla="*/ 117613 w 504496"/>
                <a:gd name="connsiteY2" fmla="*/ 22911 h 973391"/>
                <a:gd name="connsiteX3" fmla="*/ 0 w 504496"/>
                <a:gd name="connsiteY3" fmla="*/ 9441 h 973391"/>
                <a:gd name="connsiteX0" fmla="*/ 504496 w 504496"/>
                <a:gd name="connsiteY0" fmla="*/ 973391 h 973391"/>
                <a:gd name="connsiteX1" fmla="*/ 346841 w 504496"/>
                <a:gd name="connsiteY1" fmla="*/ 270699 h 973391"/>
                <a:gd name="connsiteX2" fmla="*/ 145469 w 504496"/>
                <a:gd name="connsiteY2" fmla="*/ 22911 h 973391"/>
                <a:gd name="connsiteX3" fmla="*/ 0 w 504496"/>
                <a:gd name="connsiteY3" fmla="*/ 9441 h 973391"/>
                <a:gd name="connsiteX0" fmla="*/ 482831 w 482831"/>
                <a:gd name="connsiteY0" fmla="*/ 993652 h 993652"/>
                <a:gd name="connsiteX1" fmla="*/ 325176 w 482831"/>
                <a:gd name="connsiteY1" fmla="*/ 290960 h 993652"/>
                <a:gd name="connsiteX2" fmla="*/ 123804 w 482831"/>
                <a:gd name="connsiteY2" fmla="*/ 43172 h 993652"/>
                <a:gd name="connsiteX3" fmla="*/ 0 w 482831"/>
                <a:gd name="connsiteY3" fmla="*/ 0 h 993652"/>
              </a:gdLst>
              <a:ahLst/>
              <a:cxnLst>
                <a:cxn ang="0">
                  <a:pos x="connsiteX0" y="connsiteY0"/>
                </a:cxn>
                <a:cxn ang="0">
                  <a:pos x="connsiteX1" y="connsiteY1"/>
                </a:cxn>
                <a:cxn ang="0">
                  <a:pos x="connsiteX2" y="connsiteY2"/>
                </a:cxn>
                <a:cxn ang="0">
                  <a:pos x="connsiteX3" y="connsiteY3"/>
                </a:cxn>
              </a:cxnLst>
              <a:rect l="l" t="t" r="r" b="b"/>
              <a:pathLst>
                <a:path w="482831" h="993652">
                  <a:moveTo>
                    <a:pt x="482831" y="993652"/>
                  </a:moveTo>
                  <a:cubicBezTo>
                    <a:pt x="442291" y="636300"/>
                    <a:pt x="385014" y="449373"/>
                    <a:pt x="325176" y="290960"/>
                  </a:cubicBezTo>
                  <a:cubicBezTo>
                    <a:pt x="265338" y="132547"/>
                    <a:pt x="181611" y="86715"/>
                    <a:pt x="123804" y="43172"/>
                  </a:cubicBezTo>
                  <a:cubicBezTo>
                    <a:pt x="65997" y="-371"/>
                    <a:pt x="19602" y="2245"/>
                    <a:pt x="0" y="0"/>
                  </a:cubicBezTo>
                </a:path>
              </a:pathLst>
            </a:custGeom>
            <a:noFill/>
            <a:ln w="101600" cap="rnd">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596B5C7-D9EB-4FC1-8741-CAEB599EC4AB}"/>
                </a:ext>
              </a:extLst>
            </p:cNvPr>
            <p:cNvSpPr/>
            <p:nvPr/>
          </p:nvSpPr>
          <p:spPr>
            <a:xfrm>
              <a:off x="4480641" y="1977073"/>
              <a:ext cx="348868" cy="431019"/>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DB9EA914-D91C-4230-8414-0F0BDE3F2B4B}"/>
                </a:ext>
              </a:extLst>
            </p:cNvPr>
            <p:cNvSpPr/>
            <p:nvPr/>
          </p:nvSpPr>
          <p:spPr>
            <a:xfrm>
              <a:off x="5249965" y="4668442"/>
              <a:ext cx="103085" cy="379960"/>
            </a:xfrm>
            <a:custGeom>
              <a:avLst/>
              <a:gdLst>
                <a:gd name="connsiteX0" fmla="*/ 25084 w 128686"/>
                <a:gd name="connsiteY0" fmla="*/ 0 h 319815"/>
                <a:gd name="connsiteX1" fmla="*/ 7066 w 128686"/>
                <a:gd name="connsiteY1" fmla="*/ 207204 h 319815"/>
                <a:gd name="connsiteX2" fmla="*/ 128686 w 128686"/>
                <a:gd name="connsiteY2" fmla="*/ 319815 h 319815"/>
                <a:gd name="connsiteX0" fmla="*/ 5841 w 109443"/>
                <a:gd name="connsiteY0" fmla="*/ 0 h 319815"/>
                <a:gd name="connsiteX1" fmla="*/ 31802 w 109443"/>
                <a:gd name="connsiteY1" fmla="*/ 172387 h 319815"/>
                <a:gd name="connsiteX2" fmla="*/ 109443 w 109443"/>
                <a:gd name="connsiteY2" fmla="*/ 319815 h 319815"/>
                <a:gd name="connsiteX0" fmla="*/ 7820 w 98595"/>
                <a:gd name="connsiteY0" fmla="*/ 0 h 327145"/>
                <a:gd name="connsiteX1" fmla="*/ 20954 w 98595"/>
                <a:gd name="connsiteY1" fmla="*/ 179717 h 327145"/>
                <a:gd name="connsiteX2" fmla="*/ 98595 w 98595"/>
                <a:gd name="connsiteY2" fmla="*/ 327145 h 327145"/>
              </a:gdLst>
              <a:ahLst/>
              <a:cxnLst>
                <a:cxn ang="0">
                  <a:pos x="connsiteX0" y="connsiteY0"/>
                </a:cxn>
                <a:cxn ang="0">
                  <a:pos x="connsiteX1" y="connsiteY1"/>
                </a:cxn>
                <a:cxn ang="0">
                  <a:pos x="connsiteX2" y="connsiteY2"/>
                </a:cxn>
              </a:cxnLst>
              <a:rect l="l" t="t" r="r" b="b"/>
              <a:pathLst>
                <a:path w="98595" h="327145">
                  <a:moveTo>
                    <a:pt x="7820" y="0"/>
                  </a:moveTo>
                  <a:cubicBezTo>
                    <a:pt x="-9823" y="76951"/>
                    <a:pt x="5825" y="125193"/>
                    <a:pt x="20954" y="179717"/>
                  </a:cubicBezTo>
                  <a:cubicBezTo>
                    <a:pt x="36083" y="234241"/>
                    <a:pt x="46418" y="297491"/>
                    <a:pt x="98595" y="327145"/>
                  </a:cubicBezTo>
                </a:path>
              </a:pathLst>
            </a:custGeom>
            <a:noFill/>
            <a:ln w="101600">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8A96A278-76F5-480A-8035-8B3DF5E37403}"/>
                </a:ext>
              </a:extLst>
            </p:cNvPr>
            <p:cNvSpPr/>
            <p:nvPr/>
          </p:nvSpPr>
          <p:spPr>
            <a:xfrm>
              <a:off x="5662490" y="4654153"/>
              <a:ext cx="106088" cy="367487"/>
            </a:xfrm>
            <a:custGeom>
              <a:avLst/>
              <a:gdLst>
                <a:gd name="connsiteX0" fmla="*/ 25084 w 128686"/>
                <a:gd name="connsiteY0" fmla="*/ 0 h 319815"/>
                <a:gd name="connsiteX1" fmla="*/ 7066 w 128686"/>
                <a:gd name="connsiteY1" fmla="*/ 207204 h 319815"/>
                <a:gd name="connsiteX2" fmla="*/ 128686 w 128686"/>
                <a:gd name="connsiteY2" fmla="*/ 319815 h 319815"/>
                <a:gd name="connsiteX0" fmla="*/ 5841 w 109443"/>
                <a:gd name="connsiteY0" fmla="*/ 0 h 319815"/>
                <a:gd name="connsiteX1" fmla="*/ 31802 w 109443"/>
                <a:gd name="connsiteY1" fmla="*/ 172387 h 319815"/>
                <a:gd name="connsiteX2" fmla="*/ 109443 w 109443"/>
                <a:gd name="connsiteY2" fmla="*/ 319815 h 319815"/>
                <a:gd name="connsiteX0" fmla="*/ 7820 w 98595"/>
                <a:gd name="connsiteY0" fmla="*/ 0 h 327145"/>
                <a:gd name="connsiteX1" fmla="*/ 20954 w 98595"/>
                <a:gd name="connsiteY1" fmla="*/ 179717 h 327145"/>
                <a:gd name="connsiteX2" fmla="*/ 98595 w 98595"/>
                <a:gd name="connsiteY2" fmla="*/ 327145 h 327145"/>
              </a:gdLst>
              <a:ahLst/>
              <a:cxnLst>
                <a:cxn ang="0">
                  <a:pos x="connsiteX0" y="connsiteY0"/>
                </a:cxn>
                <a:cxn ang="0">
                  <a:pos x="connsiteX1" y="connsiteY1"/>
                </a:cxn>
                <a:cxn ang="0">
                  <a:pos x="connsiteX2" y="connsiteY2"/>
                </a:cxn>
              </a:cxnLst>
              <a:rect l="l" t="t" r="r" b="b"/>
              <a:pathLst>
                <a:path w="98595" h="327145">
                  <a:moveTo>
                    <a:pt x="7820" y="0"/>
                  </a:moveTo>
                  <a:cubicBezTo>
                    <a:pt x="-9823" y="76951"/>
                    <a:pt x="5825" y="125193"/>
                    <a:pt x="20954" y="179717"/>
                  </a:cubicBezTo>
                  <a:cubicBezTo>
                    <a:pt x="36083" y="234241"/>
                    <a:pt x="46418" y="297491"/>
                    <a:pt x="98595" y="327145"/>
                  </a:cubicBezTo>
                </a:path>
              </a:pathLst>
            </a:custGeom>
            <a:noFill/>
            <a:ln w="101600">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3F0B2C0-970E-4C01-A5CB-B8DA57ECFA54}"/>
                </a:ext>
              </a:extLst>
            </p:cNvPr>
            <p:cNvSpPr/>
            <p:nvPr/>
          </p:nvSpPr>
          <p:spPr>
            <a:xfrm rot="16004210">
              <a:off x="5390368" y="4798586"/>
              <a:ext cx="348868" cy="431019"/>
            </a:xfrm>
            <a:prstGeom prst="ellipse">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E42657A-52EF-416E-880A-9F9C03383459}"/>
                </a:ext>
              </a:extLst>
            </p:cNvPr>
            <p:cNvSpPr/>
            <p:nvPr/>
          </p:nvSpPr>
          <p:spPr>
            <a:xfrm rot="16004210">
              <a:off x="5004434" y="4790911"/>
              <a:ext cx="348868" cy="431019"/>
            </a:xfrm>
            <a:prstGeom prst="ellipse">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CDD1EB15-3AD1-46CD-AABE-405609D709CE}"/>
                </a:ext>
              </a:extLst>
            </p:cNvPr>
            <p:cNvSpPr/>
            <p:nvPr/>
          </p:nvSpPr>
          <p:spPr>
            <a:xfrm>
              <a:off x="5166360" y="1473591"/>
              <a:ext cx="648872" cy="249701"/>
            </a:xfrm>
            <a:custGeom>
              <a:avLst/>
              <a:gdLst>
                <a:gd name="connsiteX0" fmla="*/ 0 w 648872"/>
                <a:gd name="connsiteY0" fmla="*/ 249701 h 249701"/>
                <a:gd name="connsiteX1" fmla="*/ 648872 w 648872"/>
                <a:gd name="connsiteY1" fmla="*/ 0 h 249701"/>
              </a:gdLst>
              <a:ahLst/>
              <a:cxnLst>
                <a:cxn ang="0">
                  <a:pos x="connsiteX0" y="connsiteY0"/>
                </a:cxn>
                <a:cxn ang="0">
                  <a:pos x="connsiteX1" y="connsiteY1"/>
                </a:cxn>
              </a:cxnLst>
              <a:rect l="l" t="t" r="r" b="b"/>
              <a:pathLst>
                <a:path w="648872" h="249701">
                  <a:moveTo>
                    <a:pt x="0" y="249701"/>
                  </a:moveTo>
                  <a:lnTo>
                    <a:pt x="648872" y="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2B7A418B-454A-4294-9EF2-E5FACF8E3009}"/>
                </a:ext>
              </a:extLst>
            </p:cNvPr>
            <p:cNvSpPr/>
            <p:nvPr/>
          </p:nvSpPr>
          <p:spPr>
            <a:xfrm>
              <a:off x="5266592" y="1575582"/>
              <a:ext cx="553916" cy="346416"/>
            </a:xfrm>
            <a:custGeom>
              <a:avLst/>
              <a:gdLst>
                <a:gd name="connsiteX0" fmla="*/ 0 w 553916"/>
                <a:gd name="connsiteY0" fmla="*/ 346416 h 346416"/>
                <a:gd name="connsiteX1" fmla="*/ 553916 w 553916"/>
                <a:gd name="connsiteY1" fmla="*/ 0 h 346416"/>
              </a:gdLst>
              <a:ahLst/>
              <a:cxnLst>
                <a:cxn ang="0">
                  <a:pos x="connsiteX0" y="connsiteY0"/>
                </a:cxn>
                <a:cxn ang="0">
                  <a:pos x="connsiteX1" y="connsiteY1"/>
                </a:cxn>
              </a:cxnLst>
              <a:rect l="l" t="t" r="r" b="b"/>
              <a:pathLst>
                <a:path w="553916" h="346416">
                  <a:moveTo>
                    <a:pt x="0" y="346416"/>
                  </a:moveTo>
                  <a:lnTo>
                    <a:pt x="553916" y="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3E3A9FDF-A146-4642-B66A-36BA306E8585}"/>
                </a:ext>
              </a:extLst>
            </p:cNvPr>
            <p:cNvSpPr/>
            <p:nvPr/>
          </p:nvSpPr>
          <p:spPr>
            <a:xfrm rot="466511">
              <a:off x="4952054" y="1692066"/>
              <a:ext cx="339068" cy="312334"/>
            </a:xfrm>
            <a:custGeom>
              <a:avLst/>
              <a:gdLst>
                <a:gd name="connsiteX0" fmla="*/ 24338 w 287199"/>
                <a:gd name="connsiteY0" fmla="*/ 2342 h 284161"/>
                <a:gd name="connsiteX1" fmla="*/ 275061 w 287199"/>
                <a:gd name="connsiteY1" fmla="*/ 85916 h 284161"/>
                <a:gd name="connsiteX2" fmla="*/ 225899 w 287199"/>
                <a:gd name="connsiteY2" fmla="*/ 282561 h 284161"/>
                <a:gd name="connsiteX3" fmla="*/ 34170 w 287199"/>
                <a:gd name="connsiteY3" fmla="*/ 169490 h 284161"/>
                <a:gd name="connsiteX4" fmla="*/ 24338 w 287199"/>
                <a:gd name="connsiteY4" fmla="*/ 2342 h 28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99" h="284161">
                  <a:moveTo>
                    <a:pt x="24338" y="2342"/>
                  </a:moveTo>
                  <a:cubicBezTo>
                    <a:pt x="64486" y="-11587"/>
                    <a:pt x="241468" y="39213"/>
                    <a:pt x="275061" y="85916"/>
                  </a:cubicBezTo>
                  <a:cubicBezTo>
                    <a:pt x="308654" y="132619"/>
                    <a:pt x="266047" y="268632"/>
                    <a:pt x="225899" y="282561"/>
                  </a:cubicBezTo>
                  <a:cubicBezTo>
                    <a:pt x="185751" y="296490"/>
                    <a:pt x="70221" y="216193"/>
                    <a:pt x="34170" y="169490"/>
                  </a:cubicBezTo>
                  <a:cubicBezTo>
                    <a:pt x="-1881" y="122787"/>
                    <a:pt x="-15810" y="16271"/>
                    <a:pt x="24338" y="2342"/>
                  </a:cubicBezTo>
                  <a:close/>
                </a:path>
              </a:pathLst>
            </a:custGeom>
            <a:solidFill>
              <a:schemeClr val="tx2">
                <a:lumMod val="60000"/>
                <a:lumOff val="40000"/>
              </a:scheme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D4B34E7-0D79-4D00-ADCE-E4855B0E6AC6}"/>
                </a:ext>
              </a:extLst>
            </p:cNvPr>
            <p:cNvSpPr/>
            <p:nvPr/>
          </p:nvSpPr>
          <p:spPr>
            <a:xfrm rot="20908474">
              <a:off x="5061530" y="1529736"/>
              <a:ext cx="71592" cy="110444"/>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Rounded Corners 14">
            <a:extLst>
              <a:ext uri="{FF2B5EF4-FFF2-40B4-BE49-F238E27FC236}">
                <a16:creationId xmlns:a16="http://schemas.microsoft.com/office/drawing/2014/main" id="{AA291FC5-FB0B-4BFF-9620-CEF220B6DD36}"/>
              </a:ext>
            </a:extLst>
          </p:cNvPr>
          <p:cNvSpPr/>
          <p:nvPr/>
        </p:nvSpPr>
        <p:spPr>
          <a:xfrm>
            <a:off x="1625068" y="3573766"/>
            <a:ext cx="828816" cy="486479"/>
          </a:xfrm>
          <a:prstGeom prst="roundRect">
            <a:avLst>
              <a:gd name="adj" fmla="val 45371"/>
            </a:avLst>
          </a:prstGeom>
          <a:solidFill>
            <a:schemeClr val="tx2">
              <a:lumMod val="60000"/>
              <a:lumOff val="40000"/>
            </a:schemeClr>
          </a:solidFill>
          <a:ln>
            <a:solidFill>
              <a:schemeClr val="accent1">
                <a:lumMod val="75000"/>
              </a:schemeClr>
            </a:solidFill>
          </a:ln>
          <a:scene3d>
            <a:camera prst="orthographicFront"/>
            <a:lightRig rig="threePt" dir="t"/>
          </a:scene3d>
          <a:sp3d>
            <a:bevelT w="1016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650D9740-AA6F-42E8-B7A1-ED21385C1A12}"/>
              </a:ext>
            </a:extLst>
          </p:cNvPr>
          <p:cNvGrpSpPr/>
          <p:nvPr/>
        </p:nvGrpSpPr>
        <p:grpSpPr>
          <a:xfrm>
            <a:off x="2364056" y="2130444"/>
            <a:ext cx="2104750" cy="1966285"/>
            <a:chOff x="2383106" y="1849940"/>
            <a:chExt cx="2104750" cy="1966285"/>
          </a:xfrm>
        </p:grpSpPr>
        <p:sp>
          <p:nvSpPr>
            <p:cNvPr id="37" name="Freeform: Shape 36">
              <a:extLst>
                <a:ext uri="{FF2B5EF4-FFF2-40B4-BE49-F238E27FC236}">
                  <a16:creationId xmlns:a16="http://schemas.microsoft.com/office/drawing/2014/main" id="{0419F73E-DF24-4777-9BAE-631162DE3A36}"/>
                </a:ext>
              </a:extLst>
            </p:cNvPr>
            <p:cNvSpPr/>
            <p:nvPr/>
          </p:nvSpPr>
          <p:spPr>
            <a:xfrm>
              <a:off x="3833273" y="2653111"/>
              <a:ext cx="337832" cy="495488"/>
            </a:xfrm>
            <a:custGeom>
              <a:avLst/>
              <a:gdLst>
                <a:gd name="connsiteX0" fmla="*/ 0 w 337832"/>
                <a:gd name="connsiteY0" fmla="*/ 495488 h 495488"/>
                <a:gd name="connsiteX1" fmla="*/ 337832 w 337832"/>
                <a:gd name="connsiteY1" fmla="*/ 0 h 495488"/>
              </a:gdLst>
              <a:ahLst/>
              <a:cxnLst>
                <a:cxn ang="0">
                  <a:pos x="connsiteX0" y="connsiteY0"/>
                </a:cxn>
                <a:cxn ang="0">
                  <a:pos x="connsiteX1" y="connsiteY1"/>
                </a:cxn>
              </a:cxnLst>
              <a:rect l="l" t="t" r="r" b="b"/>
              <a:pathLst>
                <a:path w="337832" h="495488">
                  <a:moveTo>
                    <a:pt x="0" y="495488"/>
                  </a:moveTo>
                  <a:lnTo>
                    <a:pt x="337832" y="0"/>
                  </a:lnTo>
                </a:path>
              </a:pathLst>
            </a:custGeom>
            <a:noFill/>
            <a:ln w="101600">
              <a:solidFill>
                <a:srgbClr val="00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60FA81C-3A82-4820-83D2-B86027343731}"/>
                </a:ext>
              </a:extLst>
            </p:cNvPr>
            <p:cNvSpPr/>
            <p:nvPr/>
          </p:nvSpPr>
          <p:spPr>
            <a:xfrm>
              <a:off x="2386544" y="2639598"/>
              <a:ext cx="1108894" cy="1176627"/>
            </a:xfrm>
            <a:custGeom>
              <a:avLst/>
              <a:gdLst>
                <a:gd name="connsiteX0" fmla="*/ 551374 w 988304"/>
                <a:gd name="connsiteY0" fmla="*/ 0 h 1209000"/>
                <a:gd name="connsiteX1" fmla="*/ 10842 w 988304"/>
                <a:gd name="connsiteY1" fmla="*/ 1108091 h 1209000"/>
                <a:gd name="connsiteX2" fmla="*/ 988304 w 988304"/>
                <a:gd name="connsiteY2" fmla="*/ 1090073 h 1209000"/>
                <a:gd name="connsiteX0" fmla="*/ 514209 w 991411"/>
                <a:gd name="connsiteY0" fmla="*/ 0 h 1224067"/>
                <a:gd name="connsiteX1" fmla="*/ 13949 w 991411"/>
                <a:gd name="connsiteY1" fmla="*/ 1122150 h 1224067"/>
                <a:gd name="connsiteX2" fmla="*/ 991411 w 991411"/>
                <a:gd name="connsiteY2" fmla="*/ 1104132 h 1224067"/>
              </a:gdLst>
              <a:ahLst/>
              <a:cxnLst>
                <a:cxn ang="0">
                  <a:pos x="connsiteX0" y="connsiteY0"/>
                </a:cxn>
                <a:cxn ang="0">
                  <a:pos x="connsiteX1" y="connsiteY1"/>
                </a:cxn>
                <a:cxn ang="0">
                  <a:pos x="connsiteX2" y="connsiteY2"/>
                </a:cxn>
              </a:cxnLst>
              <a:rect l="l" t="t" r="r" b="b"/>
              <a:pathLst>
                <a:path w="991411" h="1224067">
                  <a:moveTo>
                    <a:pt x="514209" y="0"/>
                  </a:moveTo>
                  <a:cubicBezTo>
                    <a:pt x="207532" y="463206"/>
                    <a:pt x="-65585" y="938128"/>
                    <a:pt x="13949" y="1122150"/>
                  </a:cubicBezTo>
                  <a:cubicBezTo>
                    <a:pt x="93483" y="1306172"/>
                    <a:pt x="539091" y="1203980"/>
                    <a:pt x="991411" y="1104132"/>
                  </a:cubicBezTo>
                </a:path>
              </a:pathLst>
            </a:custGeom>
            <a:noFill/>
            <a:ln w="101600">
              <a:solidFill>
                <a:srgbClr val="000066">
                  <a:alpha val="98824"/>
                </a:srgb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E8757BA-6036-4693-9946-7BB0B768E2A7}"/>
                </a:ext>
              </a:extLst>
            </p:cNvPr>
            <p:cNvSpPr/>
            <p:nvPr/>
          </p:nvSpPr>
          <p:spPr>
            <a:xfrm rot="2252564">
              <a:off x="2819859" y="2720882"/>
              <a:ext cx="1667997" cy="900527"/>
            </a:xfrm>
            <a:prstGeom prst="roundRect">
              <a:avLst>
                <a:gd name="adj"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340D832-8269-4008-8C20-81F1971E13CF}"/>
                </a:ext>
              </a:extLst>
            </p:cNvPr>
            <p:cNvSpPr/>
            <p:nvPr/>
          </p:nvSpPr>
          <p:spPr>
            <a:xfrm>
              <a:off x="2383106" y="1849940"/>
              <a:ext cx="822614" cy="839932"/>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30F40E4-3DCA-427B-A931-691372E2009B}"/>
                </a:ext>
              </a:extLst>
            </p:cNvPr>
            <p:cNvSpPr/>
            <p:nvPr/>
          </p:nvSpPr>
          <p:spPr>
            <a:xfrm rot="4760176">
              <a:off x="3470566" y="3424793"/>
              <a:ext cx="348868" cy="431019"/>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9AE4224-2534-4DB1-8CFE-ED0757742F0C}"/>
                </a:ext>
              </a:extLst>
            </p:cNvPr>
            <p:cNvSpPr/>
            <p:nvPr/>
          </p:nvSpPr>
          <p:spPr>
            <a:xfrm rot="310271">
              <a:off x="4021940" y="2270611"/>
              <a:ext cx="348868" cy="431019"/>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311E850-0B24-46E7-9BC8-764A7EA1FDEE}"/>
                </a:ext>
              </a:extLst>
            </p:cNvPr>
            <p:cNvSpPr/>
            <p:nvPr/>
          </p:nvSpPr>
          <p:spPr>
            <a:xfrm rot="19584513">
              <a:off x="2940482" y="2012037"/>
              <a:ext cx="71592" cy="110444"/>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58" name="Group 57">
            <a:extLst>
              <a:ext uri="{FF2B5EF4-FFF2-40B4-BE49-F238E27FC236}">
                <a16:creationId xmlns:a16="http://schemas.microsoft.com/office/drawing/2014/main" id="{F025052E-7A1B-4318-8736-B423F4C2B9AF}"/>
              </a:ext>
            </a:extLst>
          </p:cNvPr>
          <p:cNvGrpSpPr/>
          <p:nvPr/>
        </p:nvGrpSpPr>
        <p:grpSpPr>
          <a:xfrm>
            <a:off x="1432899" y="4097337"/>
            <a:ext cx="5497345" cy="1441657"/>
            <a:chOff x="1451949" y="3843337"/>
            <a:chExt cx="5497345" cy="1441657"/>
          </a:xfrm>
        </p:grpSpPr>
        <p:sp>
          <p:nvSpPr>
            <p:cNvPr id="6" name="Rectangle 5">
              <a:extLst>
                <a:ext uri="{FF2B5EF4-FFF2-40B4-BE49-F238E27FC236}">
                  <a16:creationId xmlns:a16="http://schemas.microsoft.com/office/drawing/2014/main" id="{AB2487AE-1E92-43D9-9C0F-F850C201EA6D}"/>
                </a:ext>
              </a:extLst>
            </p:cNvPr>
            <p:cNvSpPr/>
            <p:nvPr/>
          </p:nvSpPr>
          <p:spPr>
            <a:xfrm>
              <a:off x="1833563" y="4033838"/>
              <a:ext cx="52387" cy="4572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A14CA55-2895-49EF-BB34-06C6B179154A}"/>
                </a:ext>
              </a:extLst>
            </p:cNvPr>
            <p:cNvSpPr/>
            <p:nvPr/>
          </p:nvSpPr>
          <p:spPr>
            <a:xfrm>
              <a:off x="6500813" y="4024313"/>
              <a:ext cx="52387" cy="4572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61E5C9B-F79D-4C50-B58A-532AB5654584}"/>
                </a:ext>
              </a:extLst>
            </p:cNvPr>
            <p:cNvSpPr/>
            <p:nvPr/>
          </p:nvSpPr>
          <p:spPr>
            <a:xfrm>
              <a:off x="1619250" y="3843337"/>
              <a:ext cx="5195887" cy="185737"/>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F4557ED-0BBF-43A7-9AD1-5CBD2CDF17B0}"/>
                </a:ext>
              </a:extLst>
            </p:cNvPr>
            <p:cNvGrpSpPr/>
            <p:nvPr/>
          </p:nvGrpSpPr>
          <p:grpSpPr>
            <a:xfrm>
              <a:off x="1451949" y="4418796"/>
              <a:ext cx="831531" cy="866198"/>
              <a:chOff x="1451949" y="4418796"/>
              <a:chExt cx="831531" cy="866198"/>
            </a:xfrm>
          </p:grpSpPr>
          <p:sp>
            <p:nvSpPr>
              <p:cNvPr id="9" name="Oval 8">
                <a:extLst>
                  <a:ext uri="{FF2B5EF4-FFF2-40B4-BE49-F238E27FC236}">
                    <a16:creationId xmlns:a16="http://schemas.microsoft.com/office/drawing/2014/main" id="{F134DC89-7577-450D-8D3A-190705689181}"/>
                  </a:ext>
                </a:extLst>
              </p:cNvPr>
              <p:cNvSpPr/>
              <p:nvPr/>
            </p:nvSpPr>
            <p:spPr>
              <a:xfrm>
                <a:off x="1451949" y="4418796"/>
                <a:ext cx="831531" cy="866198"/>
              </a:xfrm>
              <a:prstGeom prst="ellipse">
                <a:avLst/>
              </a:prstGeom>
              <a:solidFill>
                <a:schemeClr val="bg1"/>
              </a:solidFill>
              <a:ln w="76200">
                <a:solidFill>
                  <a:srgbClr val="000000"/>
                </a:solidFill>
              </a:ln>
              <a:scene3d>
                <a:camera prst="orthographicFront"/>
                <a:lightRig rig="threePt" dir="t"/>
              </a:scene3d>
              <a:sp3d>
                <a:bevelT w="387350" h="279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667C960-227F-41AE-A192-4BAC5533AF79}"/>
                  </a:ext>
                </a:extLst>
              </p:cNvPr>
              <p:cNvSpPr/>
              <p:nvPr/>
            </p:nvSpPr>
            <p:spPr>
              <a:xfrm>
                <a:off x="1794240" y="4774415"/>
                <a:ext cx="152400" cy="152400"/>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9D0FF047-0E0E-49EF-A25C-3A69AEE79A5A}"/>
                </a:ext>
              </a:extLst>
            </p:cNvPr>
            <p:cNvGrpSpPr/>
            <p:nvPr/>
          </p:nvGrpSpPr>
          <p:grpSpPr>
            <a:xfrm>
              <a:off x="6117763" y="4413542"/>
              <a:ext cx="831531" cy="866198"/>
              <a:chOff x="1451949" y="4418796"/>
              <a:chExt cx="831531" cy="866198"/>
            </a:xfrm>
          </p:grpSpPr>
          <p:sp>
            <p:nvSpPr>
              <p:cNvPr id="31" name="Oval 30">
                <a:extLst>
                  <a:ext uri="{FF2B5EF4-FFF2-40B4-BE49-F238E27FC236}">
                    <a16:creationId xmlns:a16="http://schemas.microsoft.com/office/drawing/2014/main" id="{72EEF771-BF52-471A-91AC-CB723B19DB2D}"/>
                  </a:ext>
                </a:extLst>
              </p:cNvPr>
              <p:cNvSpPr/>
              <p:nvPr/>
            </p:nvSpPr>
            <p:spPr>
              <a:xfrm>
                <a:off x="1451949" y="4418796"/>
                <a:ext cx="831531" cy="866198"/>
              </a:xfrm>
              <a:prstGeom prst="ellipse">
                <a:avLst/>
              </a:prstGeom>
              <a:solidFill>
                <a:schemeClr val="bg1"/>
              </a:solidFill>
              <a:ln w="76200">
                <a:solidFill>
                  <a:srgbClr val="000000"/>
                </a:solidFill>
              </a:ln>
              <a:scene3d>
                <a:camera prst="orthographicFront"/>
                <a:lightRig rig="threePt" dir="t"/>
              </a:scene3d>
              <a:sp3d>
                <a:bevelT w="387350" h="279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57F6D7B2-0A5B-4D9C-B953-9FA5B1EF06D1}"/>
                  </a:ext>
                </a:extLst>
              </p:cNvPr>
              <p:cNvSpPr/>
              <p:nvPr/>
            </p:nvSpPr>
            <p:spPr>
              <a:xfrm>
                <a:off x="1794240" y="4774415"/>
                <a:ext cx="152400" cy="152400"/>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Rectangle: Rounded Corners 34">
            <a:extLst>
              <a:ext uri="{FF2B5EF4-FFF2-40B4-BE49-F238E27FC236}">
                <a16:creationId xmlns:a16="http://schemas.microsoft.com/office/drawing/2014/main" id="{1064E2E0-5C0E-4DAB-A2F3-56288C594613}"/>
              </a:ext>
            </a:extLst>
          </p:cNvPr>
          <p:cNvSpPr/>
          <p:nvPr/>
        </p:nvSpPr>
        <p:spPr>
          <a:xfrm>
            <a:off x="3903560" y="3439760"/>
            <a:ext cx="2662871" cy="1512364"/>
          </a:xfrm>
          <a:prstGeom prst="roundRect">
            <a:avLst>
              <a:gd name="adj" fmla="val 6037"/>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6FBA70D6-6090-44E7-8505-B0C1CD14F5C3}"/>
              </a:ext>
            </a:extLst>
          </p:cNvPr>
          <p:cNvSpPr/>
          <p:nvPr/>
        </p:nvSpPr>
        <p:spPr>
          <a:xfrm>
            <a:off x="3893801" y="3141717"/>
            <a:ext cx="569060" cy="1512364"/>
          </a:xfrm>
          <a:prstGeom prst="roundRect">
            <a:avLst>
              <a:gd name="adj" fmla="val 12617"/>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F97D1CB9-B66B-4B02-8554-D3DFFD5FD224}"/>
              </a:ext>
            </a:extLst>
          </p:cNvPr>
          <p:cNvGrpSpPr/>
          <p:nvPr/>
        </p:nvGrpSpPr>
        <p:grpSpPr>
          <a:xfrm>
            <a:off x="1035050" y="679450"/>
            <a:ext cx="2247900" cy="1257300"/>
            <a:chOff x="1035050" y="679450"/>
            <a:chExt cx="2247900" cy="1257300"/>
          </a:xfrm>
        </p:grpSpPr>
        <p:sp>
          <p:nvSpPr>
            <p:cNvPr id="59" name="Speech Bubble: Oval 58">
              <a:extLst>
                <a:ext uri="{FF2B5EF4-FFF2-40B4-BE49-F238E27FC236}">
                  <a16:creationId xmlns:a16="http://schemas.microsoft.com/office/drawing/2014/main" id="{5F76C73C-D598-4FA7-BBF5-80268D8B92B9}"/>
                </a:ext>
              </a:extLst>
            </p:cNvPr>
            <p:cNvSpPr/>
            <p:nvPr/>
          </p:nvSpPr>
          <p:spPr>
            <a:xfrm>
              <a:off x="1035050" y="679450"/>
              <a:ext cx="2247900" cy="1257300"/>
            </a:xfrm>
            <a:prstGeom prst="wedgeEllipseCallout">
              <a:avLst>
                <a:gd name="adj1" fmla="val 20127"/>
                <a:gd name="adj2" fmla="val 63005"/>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DF662B6-7435-4374-855B-B97273902632}"/>
                </a:ext>
              </a:extLst>
            </p:cNvPr>
            <p:cNvSpPr txBox="1"/>
            <p:nvPr/>
          </p:nvSpPr>
          <p:spPr>
            <a:xfrm>
              <a:off x="1441450" y="844550"/>
              <a:ext cx="1435100" cy="830997"/>
            </a:xfrm>
            <a:prstGeom prst="rect">
              <a:avLst/>
            </a:prstGeom>
            <a:noFill/>
          </p:spPr>
          <p:txBody>
            <a:bodyPr wrap="square" rtlCol="0">
              <a:spAutoFit/>
            </a:bodyPr>
            <a:lstStyle/>
            <a:p>
              <a:pPr algn="ctr"/>
              <a:r>
                <a:rPr lang="en-US" sz="2400" b="1" dirty="0">
                  <a:solidFill>
                    <a:schemeClr val="tx1">
                      <a:lumMod val="95000"/>
                      <a:lumOff val="5000"/>
                    </a:schemeClr>
                  </a:solidFill>
                </a:rPr>
                <a:t>What’s going on?</a:t>
              </a:r>
            </a:p>
          </p:txBody>
        </p:sp>
      </p:grpSp>
      <p:grpSp>
        <p:nvGrpSpPr>
          <p:cNvPr id="65" name="Group 64">
            <a:extLst>
              <a:ext uri="{FF2B5EF4-FFF2-40B4-BE49-F238E27FC236}">
                <a16:creationId xmlns:a16="http://schemas.microsoft.com/office/drawing/2014/main" id="{03F45196-8CD4-4BF8-9E93-57BB7332CF3D}"/>
              </a:ext>
            </a:extLst>
          </p:cNvPr>
          <p:cNvGrpSpPr/>
          <p:nvPr/>
        </p:nvGrpSpPr>
        <p:grpSpPr>
          <a:xfrm>
            <a:off x="6067425" y="152403"/>
            <a:ext cx="2686049" cy="1549576"/>
            <a:chOff x="6224440" y="406400"/>
            <a:chExt cx="2294792" cy="1257300"/>
          </a:xfrm>
        </p:grpSpPr>
        <p:sp>
          <p:nvSpPr>
            <p:cNvPr id="63" name="Speech Bubble: Oval 62">
              <a:extLst>
                <a:ext uri="{FF2B5EF4-FFF2-40B4-BE49-F238E27FC236}">
                  <a16:creationId xmlns:a16="http://schemas.microsoft.com/office/drawing/2014/main" id="{CBEB56C2-7B7F-433B-B0BF-038A3AE6A490}"/>
                </a:ext>
              </a:extLst>
            </p:cNvPr>
            <p:cNvSpPr/>
            <p:nvPr/>
          </p:nvSpPr>
          <p:spPr>
            <a:xfrm>
              <a:off x="6271332" y="406400"/>
              <a:ext cx="2247900" cy="1257300"/>
            </a:xfrm>
            <a:prstGeom prst="wedgeEllipseCallout">
              <a:avLst>
                <a:gd name="adj1" fmla="val -65518"/>
                <a:gd name="adj2" fmla="val 44519"/>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DA0559E-1A40-4CD1-85B3-BE830848DF18}"/>
                </a:ext>
              </a:extLst>
            </p:cNvPr>
            <p:cNvSpPr txBox="1"/>
            <p:nvPr/>
          </p:nvSpPr>
          <p:spPr>
            <a:xfrm>
              <a:off x="6224440" y="574152"/>
              <a:ext cx="2278518" cy="973927"/>
            </a:xfrm>
            <a:prstGeom prst="rect">
              <a:avLst/>
            </a:prstGeom>
            <a:noFill/>
          </p:spPr>
          <p:txBody>
            <a:bodyPr wrap="square" rtlCol="0">
              <a:spAutoFit/>
            </a:bodyPr>
            <a:lstStyle/>
            <a:p>
              <a:pPr algn="ctr"/>
              <a:r>
                <a:rPr lang="en-US" sz="2400" b="1" dirty="0">
                  <a:solidFill>
                    <a:schemeClr val="tx1">
                      <a:lumMod val="95000"/>
                      <a:lumOff val="5000"/>
                    </a:schemeClr>
                  </a:solidFill>
                </a:rPr>
                <a:t>I’ve just finished the surgery. I’m about to close.</a:t>
              </a:r>
            </a:p>
          </p:txBody>
        </p:sp>
      </p:grpSp>
      <p:grpSp>
        <p:nvGrpSpPr>
          <p:cNvPr id="70" name="Group 69">
            <a:extLst>
              <a:ext uri="{FF2B5EF4-FFF2-40B4-BE49-F238E27FC236}">
                <a16:creationId xmlns:a16="http://schemas.microsoft.com/office/drawing/2014/main" id="{1508E8A0-1FC3-4881-8898-E7D617E67586}"/>
              </a:ext>
            </a:extLst>
          </p:cNvPr>
          <p:cNvGrpSpPr/>
          <p:nvPr/>
        </p:nvGrpSpPr>
        <p:grpSpPr>
          <a:xfrm>
            <a:off x="526841" y="119270"/>
            <a:ext cx="2624195" cy="1860550"/>
            <a:chOff x="405727" y="152400"/>
            <a:chExt cx="2624195" cy="1860550"/>
          </a:xfrm>
        </p:grpSpPr>
        <p:sp>
          <p:nvSpPr>
            <p:cNvPr id="67" name="Speech Bubble: Oval 66">
              <a:extLst>
                <a:ext uri="{FF2B5EF4-FFF2-40B4-BE49-F238E27FC236}">
                  <a16:creationId xmlns:a16="http://schemas.microsoft.com/office/drawing/2014/main" id="{749708F8-EBE3-4E7F-B783-8FDA26E652A1}"/>
                </a:ext>
              </a:extLst>
            </p:cNvPr>
            <p:cNvSpPr/>
            <p:nvPr/>
          </p:nvSpPr>
          <p:spPr>
            <a:xfrm>
              <a:off x="405727" y="152400"/>
              <a:ext cx="2597866" cy="1860550"/>
            </a:xfrm>
            <a:prstGeom prst="wedgeEllipseCallout">
              <a:avLst>
                <a:gd name="adj1" fmla="val 31966"/>
                <a:gd name="adj2" fmla="val 56496"/>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859EC539-65E0-4ECA-A1B4-32BCEEDB6A7A}"/>
                </a:ext>
              </a:extLst>
            </p:cNvPr>
            <p:cNvSpPr txBox="1"/>
            <p:nvPr/>
          </p:nvSpPr>
          <p:spPr>
            <a:xfrm>
              <a:off x="413890" y="371117"/>
              <a:ext cx="2616032" cy="830997"/>
            </a:xfrm>
            <a:prstGeom prst="rect">
              <a:avLst/>
            </a:prstGeom>
            <a:noFill/>
          </p:spPr>
          <p:txBody>
            <a:bodyPr wrap="square" rtlCol="0">
              <a:spAutoFit/>
            </a:bodyPr>
            <a:lstStyle/>
            <a:p>
              <a:pPr algn="ctr"/>
              <a:r>
                <a:rPr lang="en-US" sz="2400" b="1" dirty="0">
                  <a:solidFill>
                    <a:schemeClr val="tx1">
                      <a:lumMod val="95000"/>
                      <a:lumOff val="5000"/>
                    </a:schemeClr>
                  </a:solidFill>
                </a:rPr>
                <a:t>I’m not going</a:t>
              </a:r>
            </a:p>
            <a:p>
              <a:pPr algn="ctr"/>
              <a:r>
                <a:rPr lang="en-US" sz="2400" b="1" dirty="0">
                  <a:solidFill>
                    <a:schemeClr val="tx1">
                      <a:lumMod val="95000"/>
                      <a:lumOff val="5000"/>
                    </a:schemeClr>
                  </a:solidFill>
                </a:rPr>
                <a:t>to let you do that.</a:t>
              </a:r>
            </a:p>
          </p:txBody>
        </p:sp>
      </p:grpSp>
      <p:sp>
        <p:nvSpPr>
          <p:cNvPr id="69" name="TextBox 68">
            <a:extLst>
              <a:ext uri="{FF2B5EF4-FFF2-40B4-BE49-F238E27FC236}">
                <a16:creationId xmlns:a16="http://schemas.microsoft.com/office/drawing/2014/main" id="{CB2F0056-22E7-4DEE-AEF1-B3A1BE307D18}"/>
              </a:ext>
            </a:extLst>
          </p:cNvPr>
          <p:cNvSpPr txBox="1"/>
          <p:nvPr/>
        </p:nvSpPr>
        <p:spPr>
          <a:xfrm>
            <a:off x="502619" y="1077784"/>
            <a:ext cx="2655730" cy="830997"/>
          </a:xfrm>
          <a:prstGeom prst="rect">
            <a:avLst/>
          </a:prstGeom>
          <a:noFill/>
        </p:spPr>
        <p:txBody>
          <a:bodyPr wrap="square" rtlCol="0">
            <a:spAutoFit/>
          </a:bodyPr>
          <a:lstStyle/>
          <a:p>
            <a:pPr algn="ctr"/>
            <a:r>
              <a:rPr lang="en-US" sz="2400" b="1" dirty="0">
                <a:solidFill>
                  <a:schemeClr val="tx1">
                    <a:lumMod val="95000"/>
                    <a:lumOff val="5000"/>
                  </a:schemeClr>
                </a:solidFill>
              </a:rPr>
              <a:t>I’ll close my own incision.</a:t>
            </a:r>
          </a:p>
        </p:txBody>
      </p:sp>
      <p:sp>
        <p:nvSpPr>
          <p:cNvPr id="72" name="Speech Bubble: Oval 71">
            <a:extLst>
              <a:ext uri="{FF2B5EF4-FFF2-40B4-BE49-F238E27FC236}">
                <a16:creationId xmlns:a16="http://schemas.microsoft.com/office/drawing/2014/main" id="{496C0B51-A454-4E00-AA9E-1C52E176964B}"/>
              </a:ext>
            </a:extLst>
          </p:cNvPr>
          <p:cNvSpPr/>
          <p:nvPr/>
        </p:nvSpPr>
        <p:spPr>
          <a:xfrm>
            <a:off x="6158035" y="379238"/>
            <a:ext cx="2247900" cy="1257300"/>
          </a:xfrm>
          <a:prstGeom prst="wedgeEllipseCallout">
            <a:avLst>
              <a:gd name="adj1" fmla="val -66865"/>
              <a:gd name="adj2" fmla="val 45483"/>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BD5D3220-46DE-46CE-8310-AB15D41E2BF2}"/>
              </a:ext>
            </a:extLst>
          </p:cNvPr>
          <p:cNvSpPr txBox="1"/>
          <p:nvPr/>
        </p:nvSpPr>
        <p:spPr>
          <a:xfrm>
            <a:off x="6589542" y="576182"/>
            <a:ext cx="1435100" cy="830997"/>
          </a:xfrm>
          <a:prstGeom prst="rect">
            <a:avLst/>
          </a:prstGeom>
          <a:noFill/>
        </p:spPr>
        <p:txBody>
          <a:bodyPr wrap="square" rtlCol="0">
            <a:spAutoFit/>
          </a:bodyPr>
          <a:lstStyle/>
          <a:p>
            <a:pPr algn="ctr"/>
            <a:r>
              <a:rPr lang="en-US" sz="2400" b="1" dirty="0">
                <a:solidFill>
                  <a:schemeClr val="tx1">
                    <a:lumMod val="95000"/>
                    <a:lumOff val="5000"/>
                  </a:schemeClr>
                </a:solidFill>
              </a:rPr>
              <a:t>Suture yourself.</a:t>
            </a:r>
          </a:p>
        </p:txBody>
      </p:sp>
      <p:grpSp>
        <p:nvGrpSpPr>
          <p:cNvPr id="66" name="Group 65">
            <a:extLst>
              <a:ext uri="{FF2B5EF4-FFF2-40B4-BE49-F238E27FC236}">
                <a16:creationId xmlns:a16="http://schemas.microsoft.com/office/drawing/2014/main" id="{51488567-8942-490D-965A-94DC15D5A0A1}"/>
              </a:ext>
            </a:extLst>
          </p:cNvPr>
          <p:cNvGrpSpPr/>
          <p:nvPr/>
        </p:nvGrpSpPr>
        <p:grpSpPr>
          <a:xfrm>
            <a:off x="4706231" y="5479423"/>
            <a:ext cx="1005706" cy="1147014"/>
            <a:chOff x="1031988" y="599000"/>
            <a:chExt cx="4621194" cy="5270500"/>
          </a:xfrm>
        </p:grpSpPr>
        <p:pic>
          <p:nvPicPr>
            <p:cNvPr id="71" name="Picture 70">
              <a:extLst>
                <a:ext uri="{FF2B5EF4-FFF2-40B4-BE49-F238E27FC236}">
                  <a16:creationId xmlns:a16="http://schemas.microsoft.com/office/drawing/2014/main" id="{94A465CC-6194-4966-913D-42F69F5583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74" name="Picture 73">
              <a:extLst>
                <a:ext uri="{FF2B5EF4-FFF2-40B4-BE49-F238E27FC236}">
                  <a16:creationId xmlns:a16="http://schemas.microsoft.com/office/drawing/2014/main" id="{64B1E1C4-0930-40B6-9812-7C27BBE5D9E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75" name="Picture 74">
              <a:extLst>
                <a:ext uri="{FF2B5EF4-FFF2-40B4-BE49-F238E27FC236}">
                  <a16:creationId xmlns:a16="http://schemas.microsoft.com/office/drawing/2014/main" id="{C798D96B-A8E7-4E09-8C3F-0324222A77A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78" name="Picture 77">
              <a:extLst>
                <a:ext uri="{FF2B5EF4-FFF2-40B4-BE49-F238E27FC236}">
                  <a16:creationId xmlns:a16="http://schemas.microsoft.com/office/drawing/2014/main" id="{6831814D-F298-4C77-B442-875DD29C755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80" name="Picture 79">
              <a:extLst>
                <a:ext uri="{FF2B5EF4-FFF2-40B4-BE49-F238E27FC236}">
                  <a16:creationId xmlns:a16="http://schemas.microsoft.com/office/drawing/2014/main" id="{5EDBFCA5-49D7-4691-AD5B-DABD5C7DE1E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81" name="Picture 80">
            <a:extLst>
              <a:ext uri="{FF2B5EF4-FFF2-40B4-BE49-F238E27FC236}">
                <a16:creationId xmlns:a16="http://schemas.microsoft.com/office/drawing/2014/main" id="{C30E4FBA-EA13-4C61-A596-05554BC73E1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82" name="Picture 81">
            <a:extLst>
              <a:ext uri="{FF2B5EF4-FFF2-40B4-BE49-F238E27FC236}">
                <a16:creationId xmlns:a16="http://schemas.microsoft.com/office/drawing/2014/main" id="{35586E3A-3286-4FA5-855F-AB09CA988B9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122918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xit" presetSubtype="0" fill="hold" nodeType="withEffect">
                                  <p:stCondLst>
                                    <p:cond delay="0"/>
                                  </p:stCondLst>
                                  <p:childTnLst>
                                    <p:animEffect transition="out" filter="fade">
                                      <p:cBhvr>
                                        <p:cTn id="37" dur="500"/>
                                        <p:tgtEl>
                                          <p:spTgt spid="61"/>
                                        </p:tgtEl>
                                      </p:cBhvr>
                                    </p:animEffect>
                                    <p:set>
                                      <p:cBhvr>
                                        <p:cTn id="38" dur="1" fill="hold">
                                          <p:stCondLst>
                                            <p:cond delay="499"/>
                                          </p:stCondLst>
                                        </p:cTn>
                                        <p:tgtEl>
                                          <p:spTgt spid="6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xit" presetSubtype="0" fill="hold" nodeType="withEffect">
                                  <p:stCondLst>
                                    <p:cond delay="0"/>
                                  </p:stCondLst>
                                  <p:childTnLst>
                                    <p:animEffect transition="out" filter="fade">
                                      <p:cBhvr>
                                        <p:cTn id="45" dur="500"/>
                                        <p:tgtEl>
                                          <p:spTgt spid="65"/>
                                        </p:tgtEl>
                                      </p:cBhvr>
                                    </p:animEffect>
                                    <p:set>
                                      <p:cBhvr>
                                        <p:cTn id="46" dur="1" fill="hold">
                                          <p:stCondLst>
                                            <p:cond delay="499"/>
                                          </p:stCondLst>
                                        </p:cTn>
                                        <p:tgtEl>
                                          <p:spTgt spid="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par>
                                <p:cTn id="57" presetID="10" presetClass="exit" presetSubtype="0" fill="hold" nodeType="withEffect">
                                  <p:stCondLst>
                                    <p:cond delay="0"/>
                                  </p:stCondLst>
                                  <p:childTnLst>
                                    <p:animEffect transition="out" filter="fade">
                                      <p:cBhvr>
                                        <p:cTn id="58" dur="500"/>
                                        <p:tgtEl>
                                          <p:spTgt spid="70"/>
                                        </p:tgtEl>
                                      </p:cBhvr>
                                    </p:animEffect>
                                    <p:set>
                                      <p:cBhvr>
                                        <p:cTn id="59" dur="1" fill="hold">
                                          <p:stCondLst>
                                            <p:cond delay="499"/>
                                          </p:stCondLst>
                                        </p:cTn>
                                        <p:tgtEl>
                                          <p:spTgt spid="7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9"/>
                                        </p:tgtEl>
                                      </p:cBhvr>
                                    </p:animEffect>
                                    <p:set>
                                      <p:cBhvr>
                                        <p:cTn id="62" dur="1" fill="hold">
                                          <p:stCondLst>
                                            <p:cond delay="499"/>
                                          </p:stCondLst>
                                        </p:cTn>
                                        <p:tgtEl>
                                          <p:spTgt spid="6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iterate type="lt">
                                    <p:tmPct val="8000"/>
                                  </p:iterate>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5" grpId="0" animBg="1"/>
      <p:bldP spid="36" grpId="0" animBg="1"/>
      <p:bldP spid="69" grpId="0"/>
      <p:bldP spid="69" grpId="1"/>
      <p:bldP spid="72" grpId="0" animBg="1"/>
      <p:bldP spid="7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470D227A-28CB-4716-B4CF-101AB0CA7580}"/>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grpSp>
        <p:nvGrpSpPr>
          <p:cNvPr id="3" name="Group 2">
            <a:extLst>
              <a:ext uri="{FF2B5EF4-FFF2-40B4-BE49-F238E27FC236}">
                <a16:creationId xmlns:a16="http://schemas.microsoft.com/office/drawing/2014/main" id="{AC05EFCD-CA73-4232-BB9C-307C655B3853}"/>
              </a:ext>
            </a:extLst>
          </p:cNvPr>
          <p:cNvGrpSpPr/>
          <p:nvPr/>
        </p:nvGrpSpPr>
        <p:grpSpPr>
          <a:xfrm>
            <a:off x="5727202" y="5505709"/>
            <a:ext cx="3313884" cy="1203780"/>
            <a:chOff x="5727202" y="5474609"/>
            <a:chExt cx="3313884" cy="1203780"/>
          </a:xfrm>
        </p:grpSpPr>
        <p:pic>
          <p:nvPicPr>
            <p:cNvPr id="4" name="Picture 3">
              <a:extLst>
                <a:ext uri="{FF2B5EF4-FFF2-40B4-BE49-F238E27FC236}">
                  <a16:creationId xmlns:a16="http://schemas.microsoft.com/office/drawing/2014/main" id="{480A30C3-CC90-421E-9051-25623EBD5B0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5" name="TextBox 4">
              <a:extLst>
                <a:ext uri="{FF2B5EF4-FFF2-40B4-BE49-F238E27FC236}">
                  <a16:creationId xmlns:a16="http://schemas.microsoft.com/office/drawing/2014/main" id="{880DF8C3-579C-4119-A47A-B6AADDC21C40}"/>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16" name="TextBox 15">
            <a:extLst>
              <a:ext uri="{FF2B5EF4-FFF2-40B4-BE49-F238E27FC236}">
                <a16:creationId xmlns:a16="http://schemas.microsoft.com/office/drawing/2014/main" id="{B7A715A5-B3B7-40C6-B08B-AC101AB5D007}"/>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17" name="TextBox 16">
            <a:extLst>
              <a:ext uri="{FF2B5EF4-FFF2-40B4-BE49-F238E27FC236}">
                <a16:creationId xmlns:a16="http://schemas.microsoft.com/office/drawing/2014/main" id="{FE33D005-FC46-42DD-97D2-2DDD8D273515}"/>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8" name="TextBox 17">
            <a:extLst>
              <a:ext uri="{FF2B5EF4-FFF2-40B4-BE49-F238E27FC236}">
                <a16:creationId xmlns:a16="http://schemas.microsoft.com/office/drawing/2014/main" id="{70389EA9-D3E4-4B2A-A105-955D06EEAA08}"/>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sp>
        <p:nvSpPr>
          <p:cNvPr id="2" name="TextBox 1">
            <a:extLst>
              <a:ext uri="{FF2B5EF4-FFF2-40B4-BE49-F238E27FC236}">
                <a16:creationId xmlns:a16="http://schemas.microsoft.com/office/drawing/2014/main" id="{CF7E77AD-035A-4497-9C1C-E2F22B8DFAF5}"/>
              </a:ext>
            </a:extLst>
          </p:cNvPr>
          <p:cNvSpPr txBox="1"/>
          <p:nvPr/>
        </p:nvSpPr>
        <p:spPr>
          <a:xfrm>
            <a:off x="442913" y="634482"/>
            <a:ext cx="8263765" cy="2062103"/>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Rom. 5:12 ~ </a:t>
            </a:r>
            <a:r>
              <a:rPr lang="en-US" sz="3200" dirty="0">
                <a:solidFill>
                  <a:schemeClr val="accent4">
                    <a:lumMod val="60000"/>
                    <a:lumOff val="40000"/>
                  </a:schemeClr>
                </a:solidFill>
                <a:effectLst>
                  <a:outerShdw blurRad="38100" dist="38100" dir="2700000" algn="tl">
                    <a:srgbClr val="000000">
                      <a:alpha val="43137"/>
                    </a:srgbClr>
                  </a:outerShdw>
                </a:effectLst>
              </a:rPr>
              <a:t>Therefore, just as through one man sin entered the world, and death through sin, and thus death spread to all men, because all sinned …</a:t>
            </a:r>
            <a:endParaRPr lang="en-US" sz="6600" dirty="0">
              <a:solidFill>
                <a:schemeClr val="accent4">
                  <a:lumMod val="60000"/>
                  <a:lumOff val="40000"/>
                </a:schemeClr>
              </a:solidFill>
              <a:effectLst>
                <a:outerShdw blurRad="38100" dist="38100" dir="2700000" algn="tl">
                  <a:srgbClr val="000000">
                    <a:alpha val="43137"/>
                  </a:srgbClr>
                </a:outerShdw>
              </a:effectLst>
            </a:endParaRPr>
          </a:p>
        </p:txBody>
      </p:sp>
      <p:grpSp>
        <p:nvGrpSpPr>
          <p:cNvPr id="27" name="Group 26">
            <a:extLst>
              <a:ext uri="{FF2B5EF4-FFF2-40B4-BE49-F238E27FC236}">
                <a16:creationId xmlns:a16="http://schemas.microsoft.com/office/drawing/2014/main" id="{76C18F13-9085-483A-8546-1616BE4D4205}"/>
              </a:ext>
            </a:extLst>
          </p:cNvPr>
          <p:cNvGrpSpPr/>
          <p:nvPr/>
        </p:nvGrpSpPr>
        <p:grpSpPr>
          <a:xfrm>
            <a:off x="4706231" y="5479423"/>
            <a:ext cx="1005706" cy="1147014"/>
            <a:chOff x="1031988" y="599000"/>
            <a:chExt cx="4621194" cy="5270500"/>
          </a:xfrm>
        </p:grpSpPr>
        <p:pic>
          <p:nvPicPr>
            <p:cNvPr id="28" name="Picture 27">
              <a:extLst>
                <a:ext uri="{FF2B5EF4-FFF2-40B4-BE49-F238E27FC236}">
                  <a16:creationId xmlns:a16="http://schemas.microsoft.com/office/drawing/2014/main" id="{994A6837-873B-4EF5-8421-994F2D9B8C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0791" y="599000"/>
              <a:ext cx="4445000" cy="5270500"/>
            </a:xfrm>
            <a:prstGeom prst="rect">
              <a:avLst/>
            </a:prstGeom>
          </p:spPr>
        </p:pic>
        <p:pic>
          <p:nvPicPr>
            <p:cNvPr id="29" name="Picture 28">
              <a:extLst>
                <a:ext uri="{FF2B5EF4-FFF2-40B4-BE49-F238E27FC236}">
                  <a16:creationId xmlns:a16="http://schemas.microsoft.com/office/drawing/2014/main" id="{23D92E08-9FDA-4511-8A90-5EE4FD2BA5C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4731325" y="1590978"/>
              <a:ext cx="921857" cy="2526354"/>
            </a:xfrm>
            <a:prstGeom prst="rect">
              <a:avLst/>
            </a:prstGeom>
          </p:spPr>
        </p:pic>
        <p:pic>
          <p:nvPicPr>
            <p:cNvPr id="30" name="Picture 29">
              <a:extLst>
                <a:ext uri="{FF2B5EF4-FFF2-40B4-BE49-F238E27FC236}">
                  <a16:creationId xmlns:a16="http://schemas.microsoft.com/office/drawing/2014/main" id="{D2ED1DF6-AB65-4416-8C78-190793D21BF1}"/>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37230" flipH="1">
              <a:off x="3866862" y="1665722"/>
              <a:ext cx="997592" cy="2574255"/>
            </a:xfrm>
            <a:prstGeom prst="rect">
              <a:avLst/>
            </a:prstGeom>
          </p:spPr>
        </p:pic>
        <p:pic>
          <p:nvPicPr>
            <p:cNvPr id="31" name="Picture 30">
              <a:extLst>
                <a:ext uri="{FF2B5EF4-FFF2-40B4-BE49-F238E27FC236}">
                  <a16:creationId xmlns:a16="http://schemas.microsoft.com/office/drawing/2014/main" id="{3BFDE421-E4D6-4BC8-A173-1261C689DE66}"/>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158593">
              <a:off x="1949662" y="1567322"/>
              <a:ext cx="921857" cy="2611928"/>
            </a:xfrm>
            <a:prstGeom prst="rect">
              <a:avLst/>
            </a:prstGeom>
          </p:spPr>
        </p:pic>
        <p:pic>
          <p:nvPicPr>
            <p:cNvPr id="32" name="Picture 31">
              <a:extLst>
                <a:ext uri="{FF2B5EF4-FFF2-40B4-BE49-F238E27FC236}">
                  <a16:creationId xmlns:a16="http://schemas.microsoft.com/office/drawing/2014/main" id="{7743CE98-A85E-4B6B-84D8-7CEE37F37DFE}"/>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21441407" flipH="1">
              <a:off x="1031988" y="1646758"/>
              <a:ext cx="921857" cy="2578170"/>
            </a:xfrm>
            <a:prstGeom prst="rect">
              <a:avLst/>
            </a:prstGeom>
          </p:spPr>
        </p:pic>
      </p:grpSp>
      <p:pic>
        <p:nvPicPr>
          <p:cNvPr id="33" name="Picture 32">
            <a:extLst>
              <a:ext uri="{FF2B5EF4-FFF2-40B4-BE49-F238E27FC236}">
                <a16:creationId xmlns:a16="http://schemas.microsoft.com/office/drawing/2014/main" id="{F7F097A9-B8BA-488E-A4F0-7D13EA7FD47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637942">
            <a:off x="4848670" y="5678919"/>
            <a:ext cx="203263" cy="651302"/>
          </a:xfrm>
          <a:prstGeom prst="rect">
            <a:avLst/>
          </a:prstGeom>
        </p:spPr>
      </p:pic>
      <p:pic>
        <p:nvPicPr>
          <p:cNvPr id="34" name="Picture 33">
            <a:extLst>
              <a:ext uri="{FF2B5EF4-FFF2-40B4-BE49-F238E27FC236}">
                <a16:creationId xmlns:a16="http://schemas.microsoft.com/office/drawing/2014/main" id="{1BC84452-C0A7-462B-B36E-E23E83E2916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896" t="31691" r="66295" b="32232"/>
          <a:stretch/>
        </p:blipFill>
        <p:spPr>
          <a:xfrm rot="720000">
            <a:off x="5470986" y="5732322"/>
            <a:ext cx="200626" cy="569305"/>
          </a:xfrm>
          <a:prstGeom prst="rect">
            <a:avLst/>
          </a:prstGeom>
        </p:spPr>
      </p:pic>
    </p:spTree>
    <p:extLst>
      <p:ext uri="{BB962C8B-B14F-4D97-AF65-F5344CB8AC3E}">
        <p14:creationId xmlns:p14="http://schemas.microsoft.com/office/powerpoint/2010/main" val="74266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5DC985-C121-4A16-8763-81FB046979A9}"/>
              </a:ext>
            </a:extLst>
          </p:cNvPr>
          <p:cNvGrpSpPr/>
          <p:nvPr/>
        </p:nvGrpSpPr>
        <p:grpSpPr>
          <a:xfrm>
            <a:off x="5727202" y="5505709"/>
            <a:ext cx="3313884" cy="1203780"/>
            <a:chOff x="5727202" y="5474609"/>
            <a:chExt cx="3313884" cy="1203780"/>
          </a:xfrm>
        </p:grpSpPr>
        <p:pic>
          <p:nvPicPr>
            <p:cNvPr id="3" name="Picture 2">
              <a:extLst>
                <a:ext uri="{FF2B5EF4-FFF2-40B4-BE49-F238E27FC236}">
                  <a16:creationId xmlns:a16="http://schemas.microsoft.com/office/drawing/2014/main" id="{42E71774-81C5-45C6-8F52-A9311E5FF37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6135" r="94043">
                          <a14:foregroundMark x1="6206" y1="77340" x2="6135" y2="69574"/>
                          <a14:foregroundMark x1="21135" y1="75638" x2="21348" y2="52766"/>
                          <a14:foregroundMark x1="12730" y1="70957" x2="12518" y2="75957"/>
                          <a14:foregroundMark x1="26950" y1="75106" x2="25319" y2="66702"/>
                          <a14:foregroundMark x1="35674" y1="65851" x2="35922" y2="76809"/>
                          <a14:foregroundMark x1="40390" y1="78723" x2="40035" y2="68830"/>
                          <a14:foregroundMark x1="44929" y1="69255" x2="45567" y2="77872"/>
                          <a14:foregroundMark x1="55567" y1="67766" x2="55780" y2="74681"/>
                          <a14:foregroundMark x1="62908" y1="73936" x2="63121" y2="58723"/>
                          <a14:foregroundMark x1="69787" y1="77340" x2="69823" y2="73830"/>
                          <a14:foregroundMark x1="77742" y1="64043" x2="77695" y2="63298"/>
                          <a14:foregroundMark x1="78475" y1="75745" x2="77742" y2="64043"/>
                          <a14:foregroundMark x1="85390" y1="75106" x2="85248" y2="70638"/>
                          <a14:foregroundMark x1="94043" y1="78830" x2="93794" y2="55532"/>
                          <a14:foregroundMark x1="43227" y1="32128" x2="43121" y2="42447"/>
                          <a14:foregroundMark x1="51099" y1="24043" x2="52057" y2="25745"/>
                          <a14:backgroundMark x1="47695" y1="37979" x2="50000" y2="39894"/>
                          <a14:backgroundMark x1="33582" y1="67447" x2="33582" y2="67447"/>
                          <a14:backgroundMark x1="33759" y1="67447" x2="33759" y2="67447"/>
                          <a14:backgroundMark x1="15035" y1="67021" x2="15035" y2="67021"/>
                          <a14:backgroundMark x1="72553" y1="66170" x2="72553" y2="66170"/>
                          <a14:backgroundMark x1="77695" y1="64043" x2="77695" y2="64043"/>
                          <a14:backgroundMark x1="77589" y1="63511" x2="77589" y2="63511"/>
                          <a14:backgroundMark x1="48582" y1="24043" x2="48865" y2="20745"/>
                        </a14:backgroundRemoval>
                      </a14:imgEffect>
                    </a14:imgLayer>
                  </a14:imgProps>
                </a:ext>
                <a:ext uri="{28A0092B-C50C-407E-A947-70E740481C1C}">
                  <a14:useLocalDpi xmlns:a14="http://schemas.microsoft.com/office/drawing/2010/main" val="0"/>
                </a:ext>
              </a:extLst>
            </a:blip>
            <a:stretch>
              <a:fillRect/>
            </a:stretch>
          </p:blipFill>
          <p:spPr>
            <a:xfrm>
              <a:off x="5727202" y="5474609"/>
              <a:ext cx="3313884" cy="1104627"/>
            </a:xfrm>
            <a:prstGeom prst="rect">
              <a:avLst/>
            </a:prstGeom>
          </p:spPr>
        </p:pic>
        <p:sp>
          <p:nvSpPr>
            <p:cNvPr id="4" name="TextBox 3">
              <a:extLst>
                <a:ext uri="{FF2B5EF4-FFF2-40B4-BE49-F238E27FC236}">
                  <a16:creationId xmlns:a16="http://schemas.microsoft.com/office/drawing/2014/main" id="{12731A2B-705A-4558-B4B8-8729BB7C825E}"/>
                </a:ext>
              </a:extLst>
            </p:cNvPr>
            <p:cNvSpPr txBox="1"/>
            <p:nvPr/>
          </p:nvSpPr>
          <p:spPr>
            <a:xfrm>
              <a:off x="7250655" y="6339835"/>
              <a:ext cx="1631576" cy="338554"/>
            </a:xfrm>
            <a:prstGeom prst="rect">
              <a:avLst/>
            </a:prstGeom>
            <a:noFill/>
          </p:spPr>
          <p:txBody>
            <a:bodyPr wrap="square" rtlCol="0">
              <a:spAutoFit/>
            </a:bodyPr>
            <a:lstStyle/>
            <a:p>
              <a:r>
                <a:rPr lang="en-US" sz="1600" dirty="0">
                  <a:solidFill>
                    <a:srgbClr val="FFC000"/>
                  </a:solidFill>
                  <a:latin typeface="Arial Narrow" panose="020B0606020202030204" pitchFamily="34" charset="0"/>
                </a:rPr>
                <a:t>OKLAHOMA  CITY</a:t>
              </a:r>
            </a:p>
          </p:txBody>
        </p:sp>
      </p:grpSp>
      <p:sp>
        <p:nvSpPr>
          <p:cNvPr id="7" name="TextBox 6">
            <a:extLst>
              <a:ext uri="{FF2B5EF4-FFF2-40B4-BE49-F238E27FC236}">
                <a16:creationId xmlns:a16="http://schemas.microsoft.com/office/drawing/2014/main" id="{FA27FF6C-BA70-4B4D-AD38-CF917FECC76F}"/>
              </a:ext>
            </a:extLst>
          </p:cNvPr>
          <p:cNvSpPr txBox="1"/>
          <p:nvPr/>
        </p:nvSpPr>
        <p:spPr>
          <a:xfrm>
            <a:off x="550087" y="6109093"/>
            <a:ext cx="1865115" cy="646331"/>
          </a:xfrm>
          <a:prstGeom prst="rect">
            <a:avLst/>
          </a:prstGeom>
          <a:noFill/>
        </p:spPr>
        <p:txBody>
          <a:bodyPr wrap="square" rtlCol="0">
            <a:spAutoFit/>
          </a:bodyPr>
          <a:lstStyle/>
          <a:p>
            <a:pPr algn="ctr"/>
            <a:r>
              <a:rPr lang="en-US" sz="3600" dirty="0">
                <a:solidFill>
                  <a:schemeClr val="accent4">
                    <a:lumMod val="60000"/>
                    <a:lumOff val="40000"/>
                  </a:schemeClr>
                </a:solidFill>
                <a:latin typeface="28 Days Later" panose="020B0603050302020204" pitchFamily="34" charset="0"/>
              </a:rPr>
              <a:t>WEIGHT</a:t>
            </a:r>
          </a:p>
        </p:txBody>
      </p:sp>
      <p:sp>
        <p:nvSpPr>
          <p:cNvPr id="8" name="TextBox 7">
            <a:extLst>
              <a:ext uri="{FF2B5EF4-FFF2-40B4-BE49-F238E27FC236}">
                <a16:creationId xmlns:a16="http://schemas.microsoft.com/office/drawing/2014/main" id="{7002ECFD-2354-4779-86BF-3245F68A2353}"/>
              </a:ext>
            </a:extLst>
          </p:cNvPr>
          <p:cNvSpPr txBox="1"/>
          <p:nvPr/>
        </p:nvSpPr>
        <p:spPr>
          <a:xfrm>
            <a:off x="2009111" y="6120870"/>
            <a:ext cx="1729418" cy="646331"/>
          </a:xfrm>
          <a:prstGeom prst="rect">
            <a:avLst/>
          </a:prstGeom>
          <a:noFill/>
        </p:spPr>
        <p:txBody>
          <a:bodyPr wrap="square" rtlCol="0">
            <a:spAutoFit/>
          </a:bodyPr>
          <a:lstStyle/>
          <a:p>
            <a:pPr algn="ctr"/>
            <a:r>
              <a:rPr lang="en-US" dirty="0">
                <a:solidFill>
                  <a:schemeClr val="accent4">
                    <a:lumMod val="60000"/>
                    <a:lumOff val="40000"/>
                  </a:schemeClr>
                </a:solidFill>
                <a:latin typeface="28 Days Later" panose="020B0603050302020204" pitchFamily="34" charset="0"/>
              </a:rPr>
              <a:t>OF</a:t>
            </a:r>
            <a:r>
              <a:rPr lang="en-US" sz="2800" dirty="0">
                <a:solidFill>
                  <a:schemeClr val="accent4">
                    <a:lumMod val="60000"/>
                    <a:lumOff val="40000"/>
                  </a:schemeClr>
                </a:solidFill>
                <a:latin typeface="28 Days Later" panose="020B0603050302020204" pitchFamily="34" charset="0"/>
              </a:rPr>
              <a:t>   </a:t>
            </a:r>
            <a:r>
              <a:rPr lang="en-US" sz="3600" dirty="0">
                <a:solidFill>
                  <a:schemeClr val="accent4">
                    <a:lumMod val="60000"/>
                    <a:lumOff val="40000"/>
                  </a:schemeClr>
                </a:solidFill>
                <a:latin typeface="28 Days Later" panose="020B0603050302020204" pitchFamily="34" charset="0"/>
              </a:rPr>
              <a:t>SIN</a:t>
            </a:r>
            <a:endParaRPr lang="en-US" sz="2800" dirty="0">
              <a:solidFill>
                <a:schemeClr val="accent4">
                  <a:lumMod val="60000"/>
                  <a:lumOff val="40000"/>
                </a:schemeClr>
              </a:solidFill>
              <a:latin typeface="28 Days Later" panose="020B0603050302020204" pitchFamily="34" charset="0"/>
            </a:endParaRPr>
          </a:p>
        </p:txBody>
      </p:sp>
      <p:sp>
        <p:nvSpPr>
          <p:cNvPr id="13" name="TextBox 12">
            <a:extLst>
              <a:ext uri="{FF2B5EF4-FFF2-40B4-BE49-F238E27FC236}">
                <a16:creationId xmlns:a16="http://schemas.microsoft.com/office/drawing/2014/main" id="{20E01E8A-BA3D-40B1-81B4-432E7FCDF55B}"/>
              </a:ext>
            </a:extLst>
          </p:cNvPr>
          <p:cNvSpPr txBox="1"/>
          <p:nvPr/>
        </p:nvSpPr>
        <p:spPr>
          <a:xfrm>
            <a:off x="-103499" y="6324345"/>
            <a:ext cx="1113182" cy="461665"/>
          </a:xfrm>
          <a:prstGeom prst="rect">
            <a:avLst/>
          </a:prstGeom>
          <a:noFill/>
        </p:spPr>
        <p:txBody>
          <a:bodyPr wrap="square" rtlCol="0">
            <a:spAutoFit/>
          </a:bodyPr>
          <a:lstStyle/>
          <a:p>
            <a:pPr algn="ctr"/>
            <a:r>
              <a:rPr lang="en-US" sz="2400" b="1" dirty="0">
                <a:solidFill>
                  <a:schemeClr val="accent4">
                    <a:lumMod val="60000"/>
                    <a:lumOff val="40000"/>
                  </a:schemeClr>
                </a:solidFill>
              </a:rPr>
              <a:t>the</a:t>
            </a:r>
          </a:p>
        </p:txBody>
      </p:sp>
      <p:grpSp>
        <p:nvGrpSpPr>
          <p:cNvPr id="16" name="Group 15">
            <a:extLst>
              <a:ext uri="{FF2B5EF4-FFF2-40B4-BE49-F238E27FC236}">
                <a16:creationId xmlns:a16="http://schemas.microsoft.com/office/drawing/2014/main" id="{A2C2003D-21C2-4B00-B68D-27D045D9D9D6}"/>
              </a:ext>
            </a:extLst>
          </p:cNvPr>
          <p:cNvGrpSpPr/>
          <p:nvPr/>
        </p:nvGrpSpPr>
        <p:grpSpPr>
          <a:xfrm>
            <a:off x="4706231" y="5479423"/>
            <a:ext cx="1005706" cy="1147014"/>
            <a:chOff x="1031988" y="599000"/>
            <a:chExt cx="4621194" cy="5270500"/>
          </a:xfrm>
        </p:grpSpPr>
        <p:pic>
          <p:nvPicPr>
            <p:cNvPr id="17" name="Picture 16">
              <a:extLst>
                <a:ext uri="{FF2B5EF4-FFF2-40B4-BE49-F238E27FC236}">
                  <a16:creationId xmlns:a16="http://schemas.microsoft.com/office/drawing/2014/main" id="{4AB18484-0FA7-4E1B-85AC-C93AC6E5D1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46" b="96867" l="2286" r="97429">
                          <a14:foregroundMark x1="8000" y1="70120" x2="24571" y2="66988"/>
                          <a14:foregroundMark x1="2857" y1="68193" x2="14286" y2="66024"/>
                          <a14:foregroundMark x1="14286" y1="66024" x2="32286" y2="67470"/>
                          <a14:foregroundMark x1="38000" y1="93494" x2="52571" y2="92530"/>
                          <a14:foregroundMark x1="52571" y1="92530" x2="63143" y2="95422"/>
                          <a14:foregroundMark x1="63143" y1="95422" x2="63429" y2="94458"/>
                          <a14:foregroundMark x1="32571" y1="96867" x2="55143" y2="98313"/>
                          <a14:foregroundMark x1="55143" y1="98313" x2="66286" y2="97831"/>
                          <a14:foregroundMark x1="66286" y1="97831" x2="70286" y2="95663"/>
                          <a14:foregroundMark x1="71143" y1="69398" x2="81714" y2="66747"/>
                          <a14:foregroundMark x1="81714" y1="66747" x2="92857" y2="66747"/>
                          <a14:foregroundMark x1="97714" y1="68916" x2="97714" y2="68916"/>
                          <a14:foregroundMark x1="17429" y1="11566" x2="19714" y2="9880"/>
                          <a14:foregroundMark x1="50571" y1="11807" x2="50571" y2="8434"/>
                          <a14:foregroundMark x1="50000" y1="4578" x2="50000" y2="4337"/>
                          <a14:foregroundMark x1="50000" y1="4819" x2="50000" y2="4578"/>
                          <a14:backgroundMark x1="50571" y1="2892" x2="50571" y2="2892"/>
                          <a14:backgroundMark x1="50571" y1="1205" x2="50571" y2="4337"/>
                          <a14:backgroundMark x1="50286" y1="5301" x2="50286" y2="5301"/>
                          <a14:backgroundMark x1="50857" y1="4578" x2="50857" y2="4578"/>
                          <a14:backgroundMark x1="51143" y1="7711" x2="51143" y2="7711"/>
                          <a14:backgroundMark x1="51143" y1="7229" x2="51143" y2="84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0791" y="599000"/>
              <a:ext cx="4445000" cy="5270500"/>
            </a:xfrm>
            <a:prstGeom prst="rect">
              <a:avLst/>
            </a:prstGeom>
          </p:spPr>
        </p:pic>
        <p:pic>
          <p:nvPicPr>
            <p:cNvPr id="18" name="Picture 17">
              <a:extLst>
                <a:ext uri="{FF2B5EF4-FFF2-40B4-BE49-F238E27FC236}">
                  <a16:creationId xmlns:a16="http://schemas.microsoft.com/office/drawing/2014/main" id="{238C16BE-08B1-45E4-8A3D-B3608CCADF9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4731325" y="1590978"/>
              <a:ext cx="921857" cy="2526354"/>
            </a:xfrm>
            <a:prstGeom prst="rect">
              <a:avLst/>
            </a:prstGeom>
          </p:spPr>
        </p:pic>
        <p:pic>
          <p:nvPicPr>
            <p:cNvPr id="19" name="Picture 18">
              <a:extLst>
                <a:ext uri="{FF2B5EF4-FFF2-40B4-BE49-F238E27FC236}">
                  <a16:creationId xmlns:a16="http://schemas.microsoft.com/office/drawing/2014/main" id="{87B98100-5010-4C50-98FE-8331133D12A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37230" flipH="1">
              <a:off x="3866862" y="1665722"/>
              <a:ext cx="997592" cy="2574255"/>
            </a:xfrm>
            <a:prstGeom prst="rect">
              <a:avLst/>
            </a:prstGeom>
          </p:spPr>
        </p:pic>
        <p:pic>
          <p:nvPicPr>
            <p:cNvPr id="20" name="Picture 19">
              <a:extLst>
                <a:ext uri="{FF2B5EF4-FFF2-40B4-BE49-F238E27FC236}">
                  <a16:creationId xmlns:a16="http://schemas.microsoft.com/office/drawing/2014/main" id="{1FFE9D49-5D67-4EBF-A060-39DA1A735C2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158593">
              <a:off x="1949662" y="1567322"/>
              <a:ext cx="921857" cy="2611928"/>
            </a:xfrm>
            <a:prstGeom prst="rect">
              <a:avLst/>
            </a:prstGeom>
          </p:spPr>
        </p:pic>
        <p:pic>
          <p:nvPicPr>
            <p:cNvPr id="21" name="Picture 20">
              <a:extLst>
                <a:ext uri="{FF2B5EF4-FFF2-40B4-BE49-F238E27FC236}">
                  <a16:creationId xmlns:a16="http://schemas.microsoft.com/office/drawing/2014/main" id="{E881430B-D296-4B5B-A89D-4D38A845885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21441407" flipH="1">
              <a:off x="1031988" y="1646758"/>
              <a:ext cx="921857" cy="2578170"/>
            </a:xfrm>
            <a:prstGeom prst="rect">
              <a:avLst/>
            </a:prstGeom>
          </p:spPr>
        </p:pic>
      </p:grpSp>
      <p:pic>
        <p:nvPicPr>
          <p:cNvPr id="22" name="Picture 21">
            <a:extLst>
              <a:ext uri="{FF2B5EF4-FFF2-40B4-BE49-F238E27FC236}">
                <a16:creationId xmlns:a16="http://schemas.microsoft.com/office/drawing/2014/main" id="{3E166AB9-A1BF-47C1-955F-BFA95206EA07}"/>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637942">
            <a:off x="4848670" y="5678919"/>
            <a:ext cx="203263" cy="651302"/>
          </a:xfrm>
          <a:prstGeom prst="rect">
            <a:avLst/>
          </a:prstGeom>
        </p:spPr>
      </p:pic>
      <p:pic>
        <p:nvPicPr>
          <p:cNvPr id="23" name="Picture 22">
            <a:extLst>
              <a:ext uri="{FF2B5EF4-FFF2-40B4-BE49-F238E27FC236}">
                <a16:creationId xmlns:a16="http://schemas.microsoft.com/office/drawing/2014/main" id="{A5BB4387-47BC-4BB8-BB7D-C98AEC9B254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896" t="31691" r="66295" b="32232"/>
          <a:stretch/>
        </p:blipFill>
        <p:spPr>
          <a:xfrm rot="720000">
            <a:off x="5470986" y="5732322"/>
            <a:ext cx="200626" cy="569305"/>
          </a:xfrm>
          <a:prstGeom prst="rect">
            <a:avLst/>
          </a:prstGeom>
        </p:spPr>
      </p:pic>
      <p:sp>
        <p:nvSpPr>
          <p:cNvPr id="24" name="TextBox 23">
            <a:extLst>
              <a:ext uri="{FF2B5EF4-FFF2-40B4-BE49-F238E27FC236}">
                <a16:creationId xmlns:a16="http://schemas.microsoft.com/office/drawing/2014/main" id="{76825015-7C19-4622-BE38-D3D4E07DF103}"/>
              </a:ext>
            </a:extLst>
          </p:cNvPr>
          <p:cNvSpPr txBox="1"/>
          <p:nvPr/>
        </p:nvSpPr>
        <p:spPr>
          <a:xfrm>
            <a:off x="4323229" y="-158523"/>
            <a:ext cx="4563265" cy="769441"/>
          </a:xfrm>
          <a:prstGeom prst="rect">
            <a:avLst/>
          </a:prstGeom>
          <a:noFill/>
        </p:spPr>
        <p:txBody>
          <a:bodyPr wrap="square" rtlCol="0">
            <a:spAutoFit/>
          </a:bodyPr>
          <a:lstStyle/>
          <a:p>
            <a:pPr algn="r"/>
            <a:r>
              <a:rPr lang="en-US" sz="4400" dirty="0" err="1">
                <a:solidFill>
                  <a:schemeClr val="bg1"/>
                </a:solidFill>
                <a:effectLst>
                  <a:outerShdw blurRad="38100" dist="38100" dir="2700000" algn="tl">
                    <a:srgbClr val="000000">
                      <a:alpha val="43137"/>
                    </a:srgbClr>
                  </a:outerShdw>
                </a:effectLst>
                <a:latin typeface="28 Days Later" panose="020B0603050302020204" pitchFamily="34" charset="0"/>
              </a:rPr>
              <a:t>Rez</a:t>
            </a:r>
            <a:r>
              <a:rPr lang="en-US" sz="4400" dirty="0">
                <a:solidFill>
                  <a:schemeClr val="bg1"/>
                </a:solidFill>
                <a:effectLst>
                  <a:outerShdw blurRad="38100" dist="38100" dir="2700000" algn="tl">
                    <a:srgbClr val="000000">
                      <a:alpha val="43137"/>
                    </a:srgbClr>
                  </a:outerShdw>
                </a:effectLst>
                <a:latin typeface="28 Days Later" panose="020B0603050302020204" pitchFamily="34" charset="0"/>
              </a:rPr>
              <a:t> day 2019</a:t>
            </a:r>
          </a:p>
        </p:txBody>
      </p:sp>
    </p:spTree>
    <p:extLst>
      <p:ext uri="{BB962C8B-B14F-4D97-AF65-F5344CB8AC3E}">
        <p14:creationId xmlns:p14="http://schemas.microsoft.com/office/powerpoint/2010/main" val="287679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bg1"/>
            </a:solidFill>
            <a:effectLst>
              <a:outerShdw blurRad="38100" dist="38100" dir="2700000" algn="tl">
                <a:srgbClr val="000000">
                  <a:alpha val="43137"/>
                </a:srgbClr>
              </a:outerShdw>
            </a:effectLs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2349</TotalTime>
  <Words>2304</Words>
  <Application>Microsoft Office PowerPoint</Application>
  <PresentationFormat>On-screen Show (4:3)</PresentationFormat>
  <Paragraphs>1064</Paragraphs>
  <Slides>46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Calibri</vt:lpstr>
      <vt:lpstr>Greek</vt:lpstr>
      <vt:lpstr>Arial</vt:lpstr>
      <vt:lpstr>Arial Narrow</vt:lpstr>
      <vt:lpstr>Times New Roman</vt:lpstr>
      <vt:lpstr>28 Days Later</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5</cp:revision>
  <dcterms:created xsi:type="dcterms:W3CDTF">2019-04-10T18:35:35Z</dcterms:created>
  <dcterms:modified xsi:type="dcterms:W3CDTF">2019-04-21T12:48:18Z</dcterms:modified>
</cp:coreProperties>
</file>